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16" r:id="rId2"/>
  </p:sldMasterIdLst>
  <p:notesMasterIdLst>
    <p:notesMasterId r:id="rId46"/>
  </p:notesMasterIdLst>
  <p:sldIdLst>
    <p:sldId id="256" r:id="rId3"/>
    <p:sldId id="257" r:id="rId4"/>
    <p:sldId id="258" r:id="rId5"/>
    <p:sldId id="262" r:id="rId6"/>
    <p:sldId id="283" r:id="rId7"/>
    <p:sldId id="266" r:id="rId8"/>
    <p:sldId id="259" r:id="rId9"/>
    <p:sldId id="268" r:id="rId10"/>
    <p:sldId id="269" r:id="rId11"/>
    <p:sldId id="478" r:id="rId12"/>
    <p:sldId id="264" r:id="rId13"/>
    <p:sldId id="471" r:id="rId14"/>
    <p:sldId id="492" r:id="rId15"/>
    <p:sldId id="493" r:id="rId16"/>
    <p:sldId id="491" r:id="rId17"/>
    <p:sldId id="276" r:id="rId18"/>
    <p:sldId id="267" r:id="rId19"/>
    <p:sldId id="284" r:id="rId20"/>
    <p:sldId id="279" r:id="rId21"/>
    <p:sldId id="261" r:id="rId22"/>
    <p:sldId id="277" r:id="rId23"/>
    <p:sldId id="287" r:id="rId24"/>
    <p:sldId id="288" r:id="rId25"/>
    <p:sldId id="260" r:id="rId26"/>
    <p:sldId id="481" r:id="rId27"/>
    <p:sldId id="482" r:id="rId28"/>
    <p:sldId id="483" r:id="rId29"/>
    <p:sldId id="484" r:id="rId30"/>
    <p:sldId id="485" r:id="rId31"/>
    <p:sldId id="486" r:id="rId32"/>
    <p:sldId id="487" r:id="rId33"/>
    <p:sldId id="489" r:id="rId34"/>
    <p:sldId id="490" r:id="rId35"/>
    <p:sldId id="488" r:id="rId36"/>
    <p:sldId id="263" r:id="rId37"/>
    <p:sldId id="273" r:id="rId38"/>
    <p:sldId id="274" r:id="rId39"/>
    <p:sldId id="270" r:id="rId40"/>
    <p:sldId id="271" r:id="rId41"/>
    <p:sldId id="280" r:id="rId42"/>
    <p:sldId id="272" r:id="rId43"/>
    <p:sldId id="282" r:id="rId44"/>
    <p:sldId id="27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艾 硕" initials="艾" lastIdx="1" clrIdx="0">
    <p:extLst>
      <p:ext uri="{19B8F6BF-5375-455C-9EA6-DF929625EA0E}">
        <p15:presenceInfo xmlns:p15="http://schemas.microsoft.com/office/powerpoint/2012/main" userId="f474d99f712247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2459" autoAdjust="0"/>
  </p:normalViewPr>
  <p:slideViewPr>
    <p:cSldViewPr snapToGrid="0">
      <p:cViewPr varScale="1">
        <p:scale>
          <a:sx n="76" d="100"/>
          <a:sy n="76" d="100"/>
        </p:scale>
        <p:origin x="8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C8485D-A479-46CC-9EA3-6D6C90D4B5A3}" type="doc">
      <dgm:prSet loTypeId="urn:microsoft.com/office/officeart/2005/8/layout/hList1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27BB6386-0334-469C-93C1-BBEF46C69011}">
      <dgm:prSet phldrT="[文本]" custT="1"/>
      <dgm:spPr/>
      <dgm:t>
        <a:bodyPr/>
        <a:lstStyle/>
        <a:p>
          <a:r>
            <a:rPr lang="zh-CN" altLang="en-US" sz="2400" dirty="0"/>
            <a:t>数据治理</a:t>
          </a:r>
        </a:p>
      </dgm:t>
    </dgm:pt>
    <dgm:pt modelId="{B0EF4A23-5388-4D1B-A419-0113DF6C6320}" type="parTrans" cxnId="{36F26902-9355-4F7B-AC58-A4FF33FF5FC8}">
      <dgm:prSet/>
      <dgm:spPr/>
      <dgm:t>
        <a:bodyPr/>
        <a:lstStyle/>
        <a:p>
          <a:endParaRPr lang="zh-CN" altLang="en-US"/>
        </a:p>
      </dgm:t>
    </dgm:pt>
    <dgm:pt modelId="{13ADE9C6-A53F-4258-8777-27FDA046F563}" type="sibTrans" cxnId="{36F26902-9355-4F7B-AC58-A4FF33FF5FC8}">
      <dgm:prSet/>
      <dgm:spPr/>
      <dgm:t>
        <a:bodyPr/>
        <a:lstStyle/>
        <a:p>
          <a:endParaRPr lang="zh-CN" altLang="en-US"/>
        </a:p>
      </dgm:t>
    </dgm:pt>
    <dgm:pt modelId="{BB22FFFC-44B0-47AF-9C9E-07F606C9D9C7}">
      <dgm:prSet phldrT="[文本]" custT="1"/>
      <dgm:spPr/>
      <dgm:t>
        <a:bodyPr/>
        <a:lstStyle/>
        <a:p>
          <a:r>
            <a:rPr lang="zh-CN" altLang="en-US" sz="2400" dirty="0"/>
            <a:t>脏数据清洗</a:t>
          </a:r>
        </a:p>
      </dgm:t>
    </dgm:pt>
    <dgm:pt modelId="{DD72CADF-B20D-427A-9056-997956A78BEB}" type="parTrans" cxnId="{4280D746-B58F-413B-BAD5-C61AA047EBDA}">
      <dgm:prSet/>
      <dgm:spPr/>
      <dgm:t>
        <a:bodyPr/>
        <a:lstStyle/>
        <a:p>
          <a:endParaRPr lang="zh-CN" altLang="en-US"/>
        </a:p>
      </dgm:t>
    </dgm:pt>
    <dgm:pt modelId="{85C1C3D3-0F03-45D1-B212-706CDEA6F5A1}" type="sibTrans" cxnId="{4280D746-B58F-413B-BAD5-C61AA047EBDA}">
      <dgm:prSet/>
      <dgm:spPr/>
      <dgm:t>
        <a:bodyPr/>
        <a:lstStyle/>
        <a:p>
          <a:endParaRPr lang="zh-CN" altLang="en-US"/>
        </a:p>
      </dgm:t>
    </dgm:pt>
    <dgm:pt modelId="{C5EC2416-BC26-4555-9400-1057DB70ED6A}">
      <dgm:prSet phldrT="[文本]" custT="1"/>
      <dgm:spPr/>
      <dgm:t>
        <a:bodyPr/>
        <a:lstStyle/>
        <a:p>
          <a:r>
            <a:rPr lang="zh-CN" altLang="en-US" sz="2400" dirty="0"/>
            <a:t>数据质量标签</a:t>
          </a:r>
        </a:p>
      </dgm:t>
    </dgm:pt>
    <dgm:pt modelId="{C02D16ED-4FEE-44DD-8FFE-E057C9A487B2}" type="parTrans" cxnId="{A802A4F5-DED7-4F06-B8CF-7FFC395A52A5}">
      <dgm:prSet/>
      <dgm:spPr/>
      <dgm:t>
        <a:bodyPr/>
        <a:lstStyle/>
        <a:p>
          <a:endParaRPr lang="zh-CN" altLang="en-US"/>
        </a:p>
      </dgm:t>
    </dgm:pt>
    <dgm:pt modelId="{E1C377A2-090C-4DD8-A025-24E6DF637F8F}" type="sibTrans" cxnId="{A802A4F5-DED7-4F06-B8CF-7FFC395A52A5}">
      <dgm:prSet/>
      <dgm:spPr/>
      <dgm:t>
        <a:bodyPr/>
        <a:lstStyle/>
        <a:p>
          <a:endParaRPr lang="zh-CN" altLang="en-US"/>
        </a:p>
      </dgm:t>
    </dgm:pt>
    <dgm:pt modelId="{7D0BC2B4-D181-474E-AADE-E2B2EAAC3473}">
      <dgm:prSet phldrT="[文本]" custT="1"/>
      <dgm:spPr/>
      <dgm:t>
        <a:bodyPr/>
        <a:lstStyle/>
        <a:p>
          <a:r>
            <a:rPr lang="zh-CN" altLang="en-US" sz="2400" dirty="0"/>
            <a:t>数据存储</a:t>
          </a:r>
        </a:p>
      </dgm:t>
    </dgm:pt>
    <dgm:pt modelId="{A28CC492-84E6-4FD5-8FA8-399B13286432}" type="parTrans" cxnId="{9D85699C-2A26-4CBE-B874-5B65400BF5D2}">
      <dgm:prSet/>
      <dgm:spPr/>
      <dgm:t>
        <a:bodyPr/>
        <a:lstStyle/>
        <a:p>
          <a:endParaRPr lang="zh-CN" altLang="en-US"/>
        </a:p>
      </dgm:t>
    </dgm:pt>
    <dgm:pt modelId="{FC1F8B97-1FC8-48AA-8CEB-E2791882D6B8}" type="sibTrans" cxnId="{9D85699C-2A26-4CBE-B874-5B65400BF5D2}">
      <dgm:prSet/>
      <dgm:spPr/>
      <dgm:t>
        <a:bodyPr/>
        <a:lstStyle/>
        <a:p>
          <a:endParaRPr lang="zh-CN" altLang="en-US"/>
        </a:p>
      </dgm:t>
    </dgm:pt>
    <dgm:pt modelId="{5E5A7526-AD10-4239-8E11-469A79C9DFB4}">
      <dgm:prSet phldrT="[文本]" custT="1"/>
      <dgm:spPr/>
      <dgm:t>
        <a:bodyPr/>
        <a:lstStyle/>
        <a:p>
          <a:r>
            <a:rPr lang="en-US" altLang="zh-CN" sz="2400" dirty="0"/>
            <a:t>HDFS</a:t>
          </a:r>
          <a:endParaRPr lang="zh-CN" altLang="en-US" sz="2400" dirty="0"/>
        </a:p>
      </dgm:t>
    </dgm:pt>
    <dgm:pt modelId="{B2338A13-C286-461C-9736-77215B7ADB2E}" type="parTrans" cxnId="{EDCAF2B6-421C-4F68-A362-4D2554743864}">
      <dgm:prSet/>
      <dgm:spPr/>
      <dgm:t>
        <a:bodyPr/>
        <a:lstStyle/>
        <a:p>
          <a:endParaRPr lang="zh-CN" altLang="en-US"/>
        </a:p>
      </dgm:t>
    </dgm:pt>
    <dgm:pt modelId="{065B79B7-EDD2-4EE5-934C-57659BB9B413}" type="sibTrans" cxnId="{EDCAF2B6-421C-4F68-A362-4D2554743864}">
      <dgm:prSet/>
      <dgm:spPr/>
      <dgm:t>
        <a:bodyPr/>
        <a:lstStyle/>
        <a:p>
          <a:endParaRPr lang="zh-CN" altLang="en-US"/>
        </a:p>
      </dgm:t>
    </dgm:pt>
    <dgm:pt modelId="{C9332BCA-1FB5-4A43-AAFF-59ACF89D7FF9}">
      <dgm:prSet phldrT="[文本]" custT="1"/>
      <dgm:spPr/>
      <dgm:t>
        <a:bodyPr/>
        <a:lstStyle/>
        <a:p>
          <a:r>
            <a:rPr lang="en-US" altLang="zh-CN" sz="2400" dirty="0" err="1"/>
            <a:t>OpenTSDB</a:t>
          </a:r>
          <a:endParaRPr lang="zh-CN" altLang="en-US" sz="2400" dirty="0"/>
        </a:p>
      </dgm:t>
    </dgm:pt>
    <dgm:pt modelId="{01B4104F-B0CC-4336-8D7E-A1943F042E09}" type="parTrans" cxnId="{CB1F8970-1E84-4F33-8F4D-9688F2317959}">
      <dgm:prSet/>
      <dgm:spPr/>
      <dgm:t>
        <a:bodyPr/>
        <a:lstStyle/>
        <a:p>
          <a:endParaRPr lang="zh-CN" altLang="en-US"/>
        </a:p>
      </dgm:t>
    </dgm:pt>
    <dgm:pt modelId="{7EBDA3B2-F360-4617-A3AF-C4D81FC61D05}" type="sibTrans" cxnId="{CB1F8970-1E84-4F33-8F4D-9688F2317959}">
      <dgm:prSet/>
      <dgm:spPr/>
      <dgm:t>
        <a:bodyPr/>
        <a:lstStyle/>
        <a:p>
          <a:endParaRPr lang="zh-CN" altLang="en-US"/>
        </a:p>
      </dgm:t>
    </dgm:pt>
    <dgm:pt modelId="{2A361DD6-9133-4EA5-8EBF-3905FC23ABEE}">
      <dgm:prSet phldrT="[文本]" custT="1"/>
      <dgm:spPr/>
      <dgm:t>
        <a:bodyPr/>
        <a:lstStyle/>
        <a:p>
          <a:r>
            <a:rPr lang="zh-CN" altLang="en-US" sz="2400" dirty="0"/>
            <a:t>数据仓库</a:t>
          </a:r>
        </a:p>
      </dgm:t>
    </dgm:pt>
    <dgm:pt modelId="{E8E38B26-F787-401C-B537-04967E19D00D}" type="parTrans" cxnId="{28618EA3-DAB3-4A38-B58D-259DAD7F8864}">
      <dgm:prSet/>
      <dgm:spPr/>
      <dgm:t>
        <a:bodyPr/>
        <a:lstStyle/>
        <a:p>
          <a:endParaRPr lang="zh-CN" altLang="en-US"/>
        </a:p>
      </dgm:t>
    </dgm:pt>
    <dgm:pt modelId="{022F803F-DE59-4B43-8E0C-CF8F0557A81E}" type="sibTrans" cxnId="{28618EA3-DAB3-4A38-B58D-259DAD7F8864}">
      <dgm:prSet/>
      <dgm:spPr/>
      <dgm:t>
        <a:bodyPr/>
        <a:lstStyle/>
        <a:p>
          <a:endParaRPr lang="zh-CN" altLang="en-US"/>
        </a:p>
      </dgm:t>
    </dgm:pt>
    <dgm:pt modelId="{A4A35F58-7B3A-4429-99D3-BC12349E9B07}">
      <dgm:prSet phldrT="[文本]" custT="1"/>
      <dgm:spPr/>
      <dgm:t>
        <a:bodyPr/>
        <a:lstStyle/>
        <a:p>
          <a:r>
            <a:rPr lang="zh-CN" altLang="en-US" sz="2400" dirty="0"/>
            <a:t>源数据加载</a:t>
          </a:r>
        </a:p>
      </dgm:t>
    </dgm:pt>
    <dgm:pt modelId="{91407ED9-FEA2-4370-BDEF-88076254A5E0}" type="parTrans" cxnId="{73C7CBC7-842C-41A2-9189-35096033EF6E}">
      <dgm:prSet/>
      <dgm:spPr/>
      <dgm:t>
        <a:bodyPr/>
        <a:lstStyle/>
        <a:p>
          <a:endParaRPr lang="zh-CN" altLang="en-US"/>
        </a:p>
      </dgm:t>
    </dgm:pt>
    <dgm:pt modelId="{D9AA6FAA-41E7-4CE6-86B2-929CAF70ECE8}" type="sibTrans" cxnId="{73C7CBC7-842C-41A2-9189-35096033EF6E}">
      <dgm:prSet/>
      <dgm:spPr/>
      <dgm:t>
        <a:bodyPr/>
        <a:lstStyle/>
        <a:p>
          <a:endParaRPr lang="zh-CN" altLang="en-US"/>
        </a:p>
      </dgm:t>
    </dgm:pt>
    <dgm:pt modelId="{4E938E90-9522-4700-B6C4-889C8A4396F2}">
      <dgm:prSet phldrT="[文本]" custT="1"/>
      <dgm:spPr/>
      <dgm:t>
        <a:bodyPr/>
        <a:lstStyle/>
        <a:p>
          <a:r>
            <a:rPr lang="zh-CN" altLang="en-US" sz="2400" dirty="0"/>
            <a:t>离线数据加工及统计</a:t>
          </a:r>
        </a:p>
      </dgm:t>
    </dgm:pt>
    <dgm:pt modelId="{D2EA17CF-FA7E-443E-89A1-101D3C22E7E2}" type="parTrans" cxnId="{F51246ED-6E1D-451A-A34D-63793B08292D}">
      <dgm:prSet/>
      <dgm:spPr/>
      <dgm:t>
        <a:bodyPr/>
        <a:lstStyle/>
        <a:p>
          <a:endParaRPr lang="zh-CN" altLang="en-US"/>
        </a:p>
      </dgm:t>
    </dgm:pt>
    <dgm:pt modelId="{4B73EAB1-ED53-4EB8-BCAD-B757044E65CE}" type="sibTrans" cxnId="{F51246ED-6E1D-451A-A34D-63793B08292D}">
      <dgm:prSet/>
      <dgm:spPr/>
      <dgm:t>
        <a:bodyPr/>
        <a:lstStyle/>
        <a:p>
          <a:endParaRPr lang="zh-CN" altLang="en-US"/>
        </a:p>
      </dgm:t>
    </dgm:pt>
    <dgm:pt modelId="{E8F194F4-5106-42CA-8F65-BE3A3372C20B}">
      <dgm:prSet phldrT="[文本]" custT="1"/>
      <dgm:spPr/>
      <dgm:t>
        <a:bodyPr/>
        <a:lstStyle/>
        <a:p>
          <a:r>
            <a:rPr lang="zh-CN" altLang="en-US" sz="2400"/>
            <a:t>数据指标计算</a:t>
          </a:r>
          <a:endParaRPr lang="zh-CN" altLang="en-US" sz="2400" dirty="0"/>
        </a:p>
      </dgm:t>
    </dgm:pt>
    <dgm:pt modelId="{33119937-45E3-4ADB-9C1B-5F37F510E2B3}" type="parTrans" cxnId="{BCDACB8E-C333-4AEB-A87A-BAA09459DDB9}">
      <dgm:prSet/>
      <dgm:spPr/>
      <dgm:t>
        <a:bodyPr/>
        <a:lstStyle/>
        <a:p>
          <a:endParaRPr lang="zh-CN" altLang="en-US"/>
        </a:p>
      </dgm:t>
    </dgm:pt>
    <dgm:pt modelId="{7A24BD60-60D8-41D4-A73B-B298F2051536}" type="sibTrans" cxnId="{BCDACB8E-C333-4AEB-A87A-BAA09459DDB9}">
      <dgm:prSet/>
      <dgm:spPr/>
      <dgm:t>
        <a:bodyPr/>
        <a:lstStyle/>
        <a:p>
          <a:endParaRPr lang="zh-CN" altLang="en-US"/>
        </a:p>
      </dgm:t>
    </dgm:pt>
    <dgm:pt modelId="{3421A4A6-9225-4D6C-A66A-3E3C3ABBE1C0}">
      <dgm:prSet phldrT="[文本]" custT="1"/>
      <dgm:spPr/>
      <dgm:t>
        <a:bodyPr/>
        <a:lstStyle/>
        <a:p>
          <a:r>
            <a:rPr lang="en-US" altLang="zh-CN" sz="2400"/>
            <a:t>Redis</a:t>
          </a:r>
          <a:endParaRPr lang="zh-CN" altLang="en-US" sz="2400" dirty="0"/>
        </a:p>
      </dgm:t>
    </dgm:pt>
    <dgm:pt modelId="{F99E14D7-B278-4901-8697-D29590DFEBF4}" type="parTrans" cxnId="{4E0D722F-39A6-47E5-9367-3DF12FAD2142}">
      <dgm:prSet/>
      <dgm:spPr/>
      <dgm:t>
        <a:bodyPr/>
        <a:lstStyle/>
        <a:p>
          <a:endParaRPr lang="zh-CN" altLang="en-US"/>
        </a:p>
      </dgm:t>
    </dgm:pt>
    <dgm:pt modelId="{6997D7FC-E769-4D5C-8A9F-B40E261BF908}" type="sibTrans" cxnId="{4E0D722F-39A6-47E5-9367-3DF12FAD2142}">
      <dgm:prSet/>
      <dgm:spPr/>
      <dgm:t>
        <a:bodyPr/>
        <a:lstStyle/>
        <a:p>
          <a:endParaRPr lang="zh-CN" altLang="en-US"/>
        </a:p>
      </dgm:t>
    </dgm:pt>
    <dgm:pt modelId="{BD5D2AA3-E2FE-467D-89F4-FFDE80D2DA2B}">
      <dgm:prSet phldrT="[文本]" custT="1"/>
      <dgm:spPr/>
      <dgm:t>
        <a:bodyPr/>
        <a:lstStyle/>
        <a:p>
          <a:r>
            <a:rPr lang="zh-CN" altLang="en-US" sz="2400" dirty="0"/>
            <a:t>结果推送</a:t>
          </a:r>
        </a:p>
      </dgm:t>
    </dgm:pt>
    <dgm:pt modelId="{4EC26733-29DA-4F99-88B3-5EADA50A43CC}" type="parTrans" cxnId="{202B081E-1F37-4B67-9B98-CD9DD99C6792}">
      <dgm:prSet/>
      <dgm:spPr/>
      <dgm:t>
        <a:bodyPr/>
        <a:lstStyle/>
        <a:p>
          <a:endParaRPr lang="zh-CN" altLang="en-US"/>
        </a:p>
      </dgm:t>
    </dgm:pt>
    <dgm:pt modelId="{6BBE5CDC-6CE5-435C-B808-6CEA8397591F}" type="sibTrans" cxnId="{202B081E-1F37-4B67-9B98-CD9DD99C6792}">
      <dgm:prSet/>
      <dgm:spPr/>
      <dgm:t>
        <a:bodyPr/>
        <a:lstStyle/>
        <a:p>
          <a:endParaRPr lang="zh-CN" altLang="en-US"/>
        </a:p>
      </dgm:t>
    </dgm:pt>
    <dgm:pt modelId="{A41BE441-CCC9-4756-AC28-4C1333AEA0C5}" type="pres">
      <dgm:prSet presAssocID="{BBC8485D-A479-46CC-9EA3-6D6C90D4B5A3}" presName="Name0" presStyleCnt="0">
        <dgm:presLayoutVars>
          <dgm:dir/>
          <dgm:animLvl val="lvl"/>
          <dgm:resizeHandles val="exact"/>
        </dgm:presLayoutVars>
      </dgm:prSet>
      <dgm:spPr/>
    </dgm:pt>
    <dgm:pt modelId="{AC0E3290-00F6-4649-94AA-5C8103599F30}" type="pres">
      <dgm:prSet presAssocID="{27BB6386-0334-469C-93C1-BBEF46C69011}" presName="composite" presStyleCnt="0"/>
      <dgm:spPr/>
    </dgm:pt>
    <dgm:pt modelId="{FD65ABD1-C060-4853-829B-CB5FCB06FBCB}" type="pres">
      <dgm:prSet presAssocID="{27BB6386-0334-469C-93C1-BBEF46C6901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94F948C-B6BF-443D-A9FB-B4F980676376}" type="pres">
      <dgm:prSet presAssocID="{27BB6386-0334-469C-93C1-BBEF46C69011}" presName="desTx" presStyleLbl="alignAccFollowNode1" presStyleIdx="0" presStyleCnt="3">
        <dgm:presLayoutVars>
          <dgm:bulletEnabled val="1"/>
        </dgm:presLayoutVars>
      </dgm:prSet>
      <dgm:spPr/>
    </dgm:pt>
    <dgm:pt modelId="{7DE5B6BB-C080-430B-8B63-525D9A05828F}" type="pres">
      <dgm:prSet presAssocID="{13ADE9C6-A53F-4258-8777-27FDA046F563}" presName="space" presStyleCnt="0"/>
      <dgm:spPr/>
    </dgm:pt>
    <dgm:pt modelId="{BB6C44C0-262E-4D3C-A2D1-60E4F06171F8}" type="pres">
      <dgm:prSet presAssocID="{7D0BC2B4-D181-474E-AADE-E2B2EAAC3473}" presName="composite" presStyleCnt="0"/>
      <dgm:spPr/>
    </dgm:pt>
    <dgm:pt modelId="{937A1D7A-318C-499A-A0E9-51D7839B80C9}" type="pres">
      <dgm:prSet presAssocID="{7D0BC2B4-D181-474E-AADE-E2B2EAAC347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8D0EDBBA-7A1E-468B-86BA-D4E852282B9A}" type="pres">
      <dgm:prSet presAssocID="{7D0BC2B4-D181-474E-AADE-E2B2EAAC3473}" presName="desTx" presStyleLbl="alignAccFollowNode1" presStyleIdx="1" presStyleCnt="3" custScaleY="100000">
        <dgm:presLayoutVars>
          <dgm:bulletEnabled val="1"/>
        </dgm:presLayoutVars>
      </dgm:prSet>
      <dgm:spPr/>
    </dgm:pt>
    <dgm:pt modelId="{11E544D4-E6B2-4A9C-B571-85408DC570AA}" type="pres">
      <dgm:prSet presAssocID="{FC1F8B97-1FC8-48AA-8CEB-E2791882D6B8}" presName="space" presStyleCnt="0"/>
      <dgm:spPr/>
    </dgm:pt>
    <dgm:pt modelId="{D5E782D3-3A50-40DD-9E20-7979781E45D4}" type="pres">
      <dgm:prSet presAssocID="{2A361DD6-9133-4EA5-8EBF-3905FC23ABEE}" presName="composite" presStyleCnt="0"/>
      <dgm:spPr/>
    </dgm:pt>
    <dgm:pt modelId="{647953A9-4C1C-49A2-B4DC-B5877FB05FD5}" type="pres">
      <dgm:prSet presAssocID="{2A361DD6-9133-4EA5-8EBF-3905FC23ABE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28CE341-4EBA-416B-B31D-66F5D58ADA9A}" type="pres">
      <dgm:prSet presAssocID="{2A361DD6-9133-4EA5-8EBF-3905FC23ABE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6F26902-9355-4F7B-AC58-A4FF33FF5FC8}" srcId="{BBC8485D-A479-46CC-9EA3-6D6C90D4B5A3}" destId="{27BB6386-0334-469C-93C1-BBEF46C69011}" srcOrd="0" destOrd="0" parTransId="{B0EF4A23-5388-4D1B-A419-0113DF6C6320}" sibTransId="{13ADE9C6-A53F-4258-8777-27FDA046F563}"/>
    <dgm:cxn modelId="{78EBD10E-4EC4-4ABB-BDC4-7D673D1DE3C4}" type="presOf" srcId="{3421A4A6-9225-4D6C-A66A-3E3C3ABBE1C0}" destId="{8D0EDBBA-7A1E-468B-86BA-D4E852282B9A}" srcOrd="0" destOrd="2" presId="urn:microsoft.com/office/officeart/2005/8/layout/hList1"/>
    <dgm:cxn modelId="{59CC2C19-AFDF-4BFE-B64C-6A8D761B10F1}" type="presOf" srcId="{4E938E90-9522-4700-B6C4-889C8A4396F2}" destId="{A28CE341-4EBA-416B-B31D-66F5D58ADA9A}" srcOrd="0" destOrd="1" presId="urn:microsoft.com/office/officeart/2005/8/layout/hList1"/>
    <dgm:cxn modelId="{202B081E-1F37-4B67-9B98-CD9DD99C6792}" srcId="{2A361DD6-9133-4EA5-8EBF-3905FC23ABEE}" destId="{BD5D2AA3-E2FE-467D-89F4-FFDE80D2DA2B}" srcOrd="2" destOrd="0" parTransId="{4EC26733-29DA-4F99-88B3-5EADA50A43CC}" sibTransId="{6BBE5CDC-6CE5-435C-B808-6CEA8397591F}"/>
    <dgm:cxn modelId="{24378521-5AF9-4018-93F0-FAD4C0FA5CBE}" type="presOf" srcId="{C5EC2416-BC26-4555-9400-1057DB70ED6A}" destId="{D94F948C-B6BF-443D-A9FB-B4F980676376}" srcOrd="0" destOrd="1" presId="urn:microsoft.com/office/officeart/2005/8/layout/hList1"/>
    <dgm:cxn modelId="{4E0D722F-39A6-47E5-9367-3DF12FAD2142}" srcId="{7D0BC2B4-D181-474E-AADE-E2B2EAAC3473}" destId="{3421A4A6-9225-4D6C-A66A-3E3C3ABBE1C0}" srcOrd="2" destOrd="0" parTransId="{F99E14D7-B278-4901-8697-D29590DFEBF4}" sibTransId="{6997D7FC-E769-4D5C-8A9F-B40E261BF908}"/>
    <dgm:cxn modelId="{4280D746-B58F-413B-BAD5-C61AA047EBDA}" srcId="{27BB6386-0334-469C-93C1-BBEF46C69011}" destId="{BB22FFFC-44B0-47AF-9C9E-07F606C9D9C7}" srcOrd="0" destOrd="0" parTransId="{DD72CADF-B20D-427A-9056-997956A78BEB}" sibTransId="{85C1C3D3-0F03-45D1-B212-706CDEA6F5A1}"/>
    <dgm:cxn modelId="{6CEB524A-43CB-4860-A547-3EE8FA8F6FED}" type="presOf" srcId="{BD5D2AA3-E2FE-467D-89F4-FFDE80D2DA2B}" destId="{A28CE341-4EBA-416B-B31D-66F5D58ADA9A}" srcOrd="0" destOrd="2" presId="urn:microsoft.com/office/officeart/2005/8/layout/hList1"/>
    <dgm:cxn modelId="{CB1F8970-1E84-4F33-8F4D-9688F2317959}" srcId="{7D0BC2B4-D181-474E-AADE-E2B2EAAC3473}" destId="{C9332BCA-1FB5-4A43-AAFF-59ACF89D7FF9}" srcOrd="1" destOrd="0" parTransId="{01B4104F-B0CC-4336-8D7E-A1943F042E09}" sibTransId="{7EBDA3B2-F360-4617-A3AF-C4D81FC61D05}"/>
    <dgm:cxn modelId="{FFC25987-0D22-4121-85B2-1E66AAB1D07C}" type="presOf" srcId="{27BB6386-0334-469C-93C1-BBEF46C69011}" destId="{FD65ABD1-C060-4853-829B-CB5FCB06FBCB}" srcOrd="0" destOrd="0" presId="urn:microsoft.com/office/officeart/2005/8/layout/hList1"/>
    <dgm:cxn modelId="{BCDACB8E-C333-4AEB-A87A-BAA09459DDB9}" srcId="{27BB6386-0334-469C-93C1-BBEF46C69011}" destId="{E8F194F4-5106-42CA-8F65-BE3A3372C20B}" srcOrd="2" destOrd="0" parTransId="{33119937-45E3-4ADB-9C1B-5F37F510E2B3}" sibTransId="{7A24BD60-60D8-41D4-A73B-B298F2051536}"/>
    <dgm:cxn modelId="{9D85699C-2A26-4CBE-B874-5B65400BF5D2}" srcId="{BBC8485D-A479-46CC-9EA3-6D6C90D4B5A3}" destId="{7D0BC2B4-D181-474E-AADE-E2B2EAAC3473}" srcOrd="1" destOrd="0" parTransId="{A28CC492-84E6-4FD5-8FA8-399B13286432}" sibTransId="{FC1F8B97-1FC8-48AA-8CEB-E2791882D6B8}"/>
    <dgm:cxn modelId="{28618EA3-DAB3-4A38-B58D-259DAD7F8864}" srcId="{BBC8485D-A479-46CC-9EA3-6D6C90D4B5A3}" destId="{2A361DD6-9133-4EA5-8EBF-3905FC23ABEE}" srcOrd="2" destOrd="0" parTransId="{E8E38B26-F787-401C-B537-04967E19D00D}" sibTransId="{022F803F-DE59-4B43-8E0C-CF8F0557A81E}"/>
    <dgm:cxn modelId="{87C618AC-8F7E-4AF1-A984-CFAD57A54064}" type="presOf" srcId="{5E5A7526-AD10-4239-8E11-469A79C9DFB4}" destId="{8D0EDBBA-7A1E-468B-86BA-D4E852282B9A}" srcOrd="0" destOrd="0" presId="urn:microsoft.com/office/officeart/2005/8/layout/hList1"/>
    <dgm:cxn modelId="{EDCAF2B6-421C-4F68-A362-4D2554743864}" srcId="{7D0BC2B4-D181-474E-AADE-E2B2EAAC3473}" destId="{5E5A7526-AD10-4239-8E11-469A79C9DFB4}" srcOrd="0" destOrd="0" parTransId="{B2338A13-C286-461C-9736-77215B7ADB2E}" sibTransId="{065B79B7-EDD2-4EE5-934C-57659BB9B413}"/>
    <dgm:cxn modelId="{73C7CBC7-842C-41A2-9189-35096033EF6E}" srcId="{2A361DD6-9133-4EA5-8EBF-3905FC23ABEE}" destId="{A4A35F58-7B3A-4429-99D3-BC12349E9B07}" srcOrd="0" destOrd="0" parTransId="{91407ED9-FEA2-4370-BDEF-88076254A5E0}" sibTransId="{D9AA6FAA-41E7-4CE6-86B2-929CAF70ECE8}"/>
    <dgm:cxn modelId="{2EC7FDD5-678B-434B-B68C-1C18AFE8178A}" type="presOf" srcId="{BBC8485D-A479-46CC-9EA3-6D6C90D4B5A3}" destId="{A41BE441-CCC9-4756-AC28-4C1333AEA0C5}" srcOrd="0" destOrd="0" presId="urn:microsoft.com/office/officeart/2005/8/layout/hList1"/>
    <dgm:cxn modelId="{4F8B85DF-6A35-40E6-A4EB-2D94A560DA15}" type="presOf" srcId="{A4A35F58-7B3A-4429-99D3-BC12349E9B07}" destId="{A28CE341-4EBA-416B-B31D-66F5D58ADA9A}" srcOrd="0" destOrd="0" presId="urn:microsoft.com/office/officeart/2005/8/layout/hList1"/>
    <dgm:cxn modelId="{6938B7E3-C749-4530-8AF1-E3B7CD75DE83}" type="presOf" srcId="{2A361DD6-9133-4EA5-8EBF-3905FC23ABEE}" destId="{647953A9-4C1C-49A2-B4DC-B5877FB05FD5}" srcOrd="0" destOrd="0" presId="urn:microsoft.com/office/officeart/2005/8/layout/hList1"/>
    <dgm:cxn modelId="{246333E4-61FF-4AB9-B3DE-C35393692D11}" type="presOf" srcId="{7D0BC2B4-D181-474E-AADE-E2B2EAAC3473}" destId="{937A1D7A-318C-499A-A0E9-51D7839B80C9}" srcOrd="0" destOrd="0" presId="urn:microsoft.com/office/officeart/2005/8/layout/hList1"/>
    <dgm:cxn modelId="{F51246ED-6E1D-451A-A34D-63793B08292D}" srcId="{2A361DD6-9133-4EA5-8EBF-3905FC23ABEE}" destId="{4E938E90-9522-4700-B6C4-889C8A4396F2}" srcOrd="1" destOrd="0" parTransId="{D2EA17CF-FA7E-443E-89A1-101D3C22E7E2}" sibTransId="{4B73EAB1-ED53-4EB8-BCAD-B757044E65CE}"/>
    <dgm:cxn modelId="{6A8142EE-66E4-4A1B-8C17-03C9F3611007}" type="presOf" srcId="{BB22FFFC-44B0-47AF-9C9E-07F606C9D9C7}" destId="{D94F948C-B6BF-443D-A9FB-B4F980676376}" srcOrd="0" destOrd="0" presId="urn:microsoft.com/office/officeart/2005/8/layout/hList1"/>
    <dgm:cxn modelId="{D314B6F3-F2F5-467B-A1F7-C18F9997052C}" type="presOf" srcId="{E8F194F4-5106-42CA-8F65-BE3A3372C20B}" destId="{D94F948C-B6BF-443D-A9FB-B4F980676376}" srcOrd="0" destOrd="2" presId="urn:microsoft.com/office/officeart/2005/8/layout/hList1"/>
    <dgm:cxn modelId="{A802A4F5-DED7-4F06-B8CF-7FFC395A52A5}" srcId="{27BB6386-0334-469C-93C1-BBEF46C69011}" destId="{C5EC2416-BC26-4555-9400-1057DB70ED6A}" srcOrd="1" destOrd="0" parTransId="{C02D16ED-4FEE-44DD-8FFE-E057C9A487B2}" sibTransId="{E1C377A2-090C-4DD8-A025-24E6DF637F8F}"/>
    <dgm:cxn modelId="{103731FC-360F-4F31-9FB2-3C732F5D79D7}" type="presOf" srcId="{C9332BCA-1FB5-4A43-AAFF-59ACF89D7FF9}" destId="{8D0EDBBA-7A1E-468B-86BA-D4E852282B9A}" srcOrd="0" destOrd="1" presId="urn:microsoft.com/office/officeart/2005/8/layout/hList1"/>
    <dgm:cxn modelId="{74C649EE-389E-42FB-B2EF-A7A9793D2F46}" type="presParOf" srcId="{A41BE441-CCC9-4756-AC28-4C1333AEA0C5}" destId="{AC0E3290-00F6-4649-94AA-5C8103599F30}" srcOrd="0" destOrd="0" presId="urn:microsoft.com/office/officeart/2005/8/layout/hList1"/>
    <dgm:cxn modelId="{E3579167-2A8D-47EF-9FF1-3FE653CFFA84}" type="presParOf" srcId="{AC0E3290-00F6-4649-94AA-5C8103599F30}" destId="{FD65ABD1-C060-4853-829B-CB5FCB06FBCB}" srcOrd="0" destOrd="0" presId="urn:microsoft.com/office/officeart/2005/8/layout/hList1"/>
    <dgm:cxn modelId="{85A0FA42-8CC4-4B25-BA33-B26BADB9E508}" type="presParOf" srcId="{AC0E3290-00F6-4649-94AA-5C8103599F30}" destId="{D94F948C-B6BF-443D-A9FB-B4F980676376}" srcOrd="1" destOrd="0" presId="urn:microsoft.com/office/officeart/2005/8/layout/hList1"/>
    <dgm:cxn modelId="{74AC62FE-8052-4ACA-8504-AD54FFD9502D}" type="presParOf" srcId="{A41BE441-CCC9-4756-AC28-4C1333AEA0C5}" destId="{7DE5B6BB-C080-430B-8B63-525D9A05828F}" srcOrd="1" destOrd="0" presId="urn:microsoft.com/office/officeart/2005/8/layout/hList1"/>
    <dgm:cxn modelId="{8FFE855C-9394-4261-A1C5-D26B2C3701DA}" type="presParOf" srcId="{A41BE441-CCC9-4756-AC28-4C1333AEA0C5}" destId="{BB6C44C0-262E-4D3C-A2D1-60E4F06171F8}" srcOrd="2" destOrd="0" presId="urn:microsoft.com/office/officeart/2005/8/layout/hList1"/>
    <dgm:cxn modelId="{F17E1B2A-A9B5-4F45-87A5-422499D90E86}" type="presParOf" srcId="{BB6C44C0-262E-4D3C-A2D1-60E4F06171F8}" destId="{937A1D7A-318C-499A-A0E9-51D7839B80C9}" srcOrd="0" destOrd="0" presId="urn:microsoft.com/office/officeart/2005/8/layout/hList1"/>
    <dgm:cxn modelId="{3A38142F-353A-46D1-AFB0-82FA460620AF}" type="presParOf" srcId="{BB6C44C0-262E-4D3C-A2D1-60E4F06171F8}" destId="{8D0EDBBA-7A1E-468B-86BA-D4E852282B9A}" srcOrd="1" destOrd="0" presId="urn:microsoft.com/office/officeart/2005/8/layout/hList1"/>
    <dgm:cxn modelId="{88836E5B-9622-44B0-B7FF-F6A72495071A}" type="presParOf" srcId="{A41BE441-CCC9-4756-AC28-4C1333AEA0C5}" destId="{11E544D4-E6B2-4A9C-B571-85408DC570AA}" srcOrd="3" destOrd="0" presId="urn:microsoft.com/office/officeart/2005/8/layout/hList1"/>
    <dgm:cxn modelId="{12969F0A-620A-4A3F-BCA1-7AB9ECF4DFC8}" type="presParOf" srcId="{A41BE441-CCC9-4756-AC28-4C1333AEA0C5}" destId="{D5E782D3-3A50-40DD-9E20-7979781E45D4}" srcOrd="4" destOrd="0" presId="urn:microsoft.com/office/officeart/2005/8/layout/hList1"/>
    <dgm:cxn modelId="{C6135906-8AEB-4F1D-A512-B1CB0DBC7AFC}" type="presParOf" srcId="{D5E782D3-3A50-40DD-9E20-7979781E45D4}" destId="{647953A9-4C1C-49A2-B4DC-B5877FB05FD5}" srcOrd="0" destOrd="0" presId="urn:microsoft.com/office/officeart/2005/8/layout/hList1"/>
    <dgm:cxn modelId="{54CEA5B7-CF81-4D2A-BD69-208A4EB15D64}" type="presParOf" srcId="{D5E782D3-3A50-40DD-9E20-7979781E45D4}" destId="{A28CE341-4EBA-416B-B31D-66F5D58ADA9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9E4599-95A3-4F43-9505-D4CEBF8B7A08}" type="doc">
      <dgm:prSet loTypeId="urn:microsoft.com/office/officeart/2005/8/layout/hierarchy5" loCatId="hierarchy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B5D5AD8-BFE2-46E0-A837-01C49D20EA71}">
      <dgm:prSet phldrT="[文本]"/>
      <dgm:spPr/>
      <dgm:t>
        <a:bodyPr/>
        <a:lstStyle/>
        <a:p>
          <a:pPr algn="ctr"/>
          <a:r>
            <a:rPr lang="en-US" altLang="zh-CN" dirty="0"/>
            <a:t>Azkaban</a:t>
          </a:r>
          <a:endParaRPr lang="zh-CN" altLang="en-US" dirty="0"/>
        </a:p>
      </dgm:t>
    </dgm:pt>
    <dgm:pt modelId="{96DBCA43-C254-4567-BF1B-7DD2CA70718D}" type="parTrans" cxnId="{B0C8E318-AEBD-4A62-AE60-90011BBF4640}">
      <dgm:prSet/>
      <dgm:spPr/>
      <dgm:t>
        <a:bodyPr/>
        <a:lstStyle/>
        <a:p>
          <a:endParaRPr lang="zh-CN" altLang="en-US"/>
        </a:p>
      </dgm:t>
    </dgm:pt>
    <dgm:pt modelId="{223D88AB-EF31-4506-A0A3-5D4B03C2C9CE}" type="sibTrans" cxnId="{B0C8E318-AEBD-4A62-AE60-90011BBF4640}">
      <dgm:prSet/>
      <dgm:spPr/>
      <dgm:t>
        <a:bodyPr/>
        <a:lstStyle/>
        <a:p>
          <a:endParaRPr lang="zh-CN" altLang="en-US"/>
        </a:p>
      </dgm:t>
    </dgm:pt>
    <dgm:pt modelId="{3AC01B87-CA30-40E0-821D-341C8E18D761}">
      <dgm:prSet phldrT="[文本]"/>
      <dgm:spPr/>
      <dgm:t>
        <a:bodyPr/>
        <a:lstStyle/>
        <a:p>
          <a:pPr algn="ctr"/>
          <a:r>
            <a:rPr lang="zh-CN" altLang="en-US" dirty="0"/>
            <a:t>电力设备数</a:t>
          </a:r>
          <a:r>
            <a:rPr lang="en-US" altLang="zh-CN" dirty="0"/>
            <a:t>y</a:t>
          </a:r>
          <a:r>
            <a:rPr lang="zh-CN" altLang="en-US" dirty="0"/>
            <a:t>据接入任务</a:t>
          </a:r>
          <a:br>
            <a:rPr lang="en-US" altLang="zh-CN" dirty="0"/>
          </a:br>
          <a:r>
            <a:rPr lang="en-US" altLang="en-US" dirty="0" err="1"/>
            <a:t>bdp</a:t>
          </a:r>
          <a:r>
            <a:rPr lang="en-US" altLang="en-US" dirty="0"/>
            <a:t>-analysis-script-</a:t>
          </a:r>
          <a:r>
            <a:rPr lang="en-US" altLang="en-US" dirty="0" err="1"/>
            <a:t>ods</a:t>
          </a:r>
          <a:r>
            <a:rPr lang="en-US" altLang="en-US" dirty="0"/>
            <a:t>-power-original</a:t>
          </a:r>
          <a:endParaRPr lang="zh-CN" altLang="en-US" dirty="0"/>
        </a:p>
      </dgm:t>
    </dgm:pt>
    <dgm:pt modelId="{F8B32350-AA9F-4A3A-B337-7CECB36C6A73}" type="parTrans" cxnId="{6C4FB046-6669-480D-8011-BEEB22B99585}">
      <dgm:prSet/>
      <dgm:spPr/>
      <dgm:t>
        <a:bodyPr/>
        <a:lstStyle/>
        <a:p>
          <a:pPr algn="ctr"/>
          <a:endParaRPr lang="zh-CN" altLang="en-US"/>
        </a:p>
      </dgm:t>
    </dgm:pt>
    <dgm:pt modelId="{30E66010-6AA4-4938-A308-930B4024587B}" type="sibTrans" cxnId="{6C4FB046-6669-480D-8011-BEEB22B99585}">
      <dgm:prSet/>
      <dgm:spPr/>
      <dgm:t>
        <a:bodyPr/>
        <a:lstStyle/>
        <a:p>
          <a:endParaRPr lang="zh-CN" altLang="en-US"/>
        </a:p>
      </dgm:t>
    </dgm:pt>
    <dgm:pt modelId="{99C8796D-726A-4986-981C-692F7CF562D9}">
      <dgm:prSet phldrT="[文本]"/>
      <dgm:spPr/>
      <dgm:t>
        <a:bodyPr/>
        <a:lstStyle/>
        <a:p>
          <a:pPr algn="ctr"/>
          <a:r>
            <a:rPr lang="zh-CN" altLang="en-US" dirty="0"/>
            <a:t>电力设备能耗日统计任务</a:t>
          </a:r>
          <a:br>
            <a:rPr lang="en-US" altLang="zh-CN" dirty="0"/>
          </a:br>
          <a:r>
            <a:rPr lang="en-US" altLang="zh-CN" dirty="0" err="1"/>
            <a:t>bdp</a:t>
          </a:r>
          <a:r>
            <a:rPr lang="en-US" altLang="zh-CN" dirty="0"/>
            <a:t>-analysis-script-</a:t>
          </a:r>
          <a:r>
            <a:rPr lang="en-US" altLang="zh-CN" dirty="0" err="1"/>
            <a:t>cdm</a:t>
          </a:r>
          <a:r>
            <a:rPr lang="en-US" altLang="zh-CN" dirty="0"/>
            <a:t>-</a:t>
          </a:r>
          <a:r>
            <a:rPr lang="en-US" altLang="zh-CN" dirty="0" err="1"/>
            <a:t>dec-byday</a:t>
          </a:r>
          <a:r>
            <a:rPr lang="en-US" altLang="zh-CN" dirty="0"/>
            <a:t> </a:t>
          </a:r>
          <a:endParaRPr lang="zh-CN" altLang="en-US" dirty="0"/>
        </a:p>
      </dgm:t>
    </dgm:pt>
    <dgm:pt modelId="{BB68672B-2BCD-4A66-9155-2B75FA2F1204}" type="parTrans" cxnId="{D392FA3E-761B-418E-81F0-D8A843453E10}">
      <dgm:prSet/>
      <dgm:spPr/>
      <dgm:t>
        <a:bodyPr/>
        <a:lstStyle/>
        <a:p>
          <a:pPr algn="ctr"/>
          <a:endParaRPr lang="zh-CN" altLang="en-US"/>
        </a:p>
      </dgm:t>
    </dgm:pt>
    <dgm:pt modelId="{23FD4E55-54F3-4CB8-B9E9-85F9F3904F45}" type="sibTrans" cxnId="{D392FA3E-761B-418E-81F0-D8A843453E10}">
      <dgm:prSet/>
      <dgm:spPr/>
      <dgm:t>
        <a:bodyPr/>
        <a:lstStyle/>
        <a:p>
          <a:endParaRPr lang="zh-CN" altLang="en-US"/>
        </a:p>
      </dgm:t>
    </dgm:pt>
    <dgm:pt modelId="{28761B09-AEA4-4275-80AF-5FB6F0B662BF}">
      <dgm:prSet phldrT="[文本]"/>
      <dgm:spPr/>
      <dgm:t>
        <a:bodyPr/>
        <a:lstStyle/>
        <a:p>
          <a:pPr algn="ctr"/>
          <a:r>
            <a:rPr lang="zh-CN" altLang="en-US" dirty="0"/>
            <a:t>电力设备能耗月统计任务</a:t>
          </a:r>
          <a:br>
            <a:rPr lang="en-US" altLang="zh-CN" dirty="0"/>
          </a:br>
          <a:r>
            <a:rPr lang="en-US" altLang="zh-CN" dirty="0" err="1"/>
            <a:t>bdp</a:t>
          </a:r>
          <a:r>
            <a:rPr lang="en-US" altLang="zh-CN" dirty="0"/>
            <a:t>-analysis-script-</a:t>
          </a:r>
          <a:r>
            <a:rPr lang="en-US" altLang="zh-CN" dirty="0" err="1"/>
            <a:t>cdm</a:t>
          </a:r>
          <a:r>
            <a:rPr lang="en-US" altLang="zh-CN" dirty="0"/>
            <a:t>-</a:t>
          </a:r>
          <a:r>
            <a:rPr lang="en-US" altLang="zh-CN" dirty="0" err="1"/>
            <a:t>dec-bymonth</a:t>
          </a:r>
          <a:r>
            <a:rPr lang="en-US" altLang="zh-CN" dirty="0"/>
            <a:t> </a:t>
          </a:r>
          <a:endParaRPr lang="zh-CN" altLang="en-US" dirty="0"/>
        </a:p>
      </dgm:t>
    </dgm:pt>
    <dgm:pt modelId="{C7AD8EBA-AC78-452F-8368-431F5B7FB54F}" type="parTrans" cxnId="{A67D0305-7B3E-4B26-BB28-9E59AA54EA04}">
      <dgm:prSet/>
      <dgm:spPr/>
      <dgm:t>
        <a:bodyPr/>
        <a:lstStyle/>
        <a:p>
          <a:pPr algn="ctr"/>
          <a:endParaRPr lang="zh-CN" altLang="en-US"/>
        </a:p>
      </dgm:t>
    </dgm:pt>
    <dgm:pt modelId="{B344CEA3-7CA3-4E53-97FE-83D9ED076C8D}" type="sibTrans" cxnId="{A67D0305-7B3E-4B26-BB28-9E59AA54EA04}">
      <dgm:prSet/>
      <dgm:spPr/>
      <dgm:t>
        <a:bodyPr/>
        <a:lstStyle/>
        <a:p>
          <a:endParaRPr lang="zh-CN" altLang="en-US"/>
        </a:p>
      </dgm:t>
    </dgm:pt>
    <dgm:pt modelId="{B00FAF90-B2CA-4B71-8708-D8213B4889E9}">
      <dgm:prSet phldrT="[文本]"/>
      <dgm:spPr/>
      <dgm:t>
        <a:bodyPr/>
        <a:lstStyle/>
        <a:p>
          <a:pPr algn="ctr"/>
          <a:r>
            <a:rPr lang="zh-CN" altLang="en-US" dirty="0"/>
            <a:t>设备总有功功率日统计任务</a:t>
          </a:r>
          <a:br>
            <a:rPr lang="en-US" altLang="zh-CN" dirty="0"/>
          </a:br>
          <a:r>
            <a:rPr lang="en-US" altLang="zh-CN" dirty="0" err="1"/>
            <a:t>bdp</a:t>
          </a:r>
          <a:r>
            <a:rPr lang="en-US" altLang="zh-CN" dirty="0"/>
            <a:t>-analysis-script-app-dap-</a:t>
          </a:r>
          <a:r>
            <a:rPr lang="en-US" altLang="zh-CN" dirty="0" err="1"/>
            <a:t>byday</a:t>
          </a:r>
          <a:r>
            <a:rPr lang="en-US" altLang="zh-CN" dirty="0"/>
            <a:t> </a:t>
          </a:r>
          <a:endParaRPr lang="zh-CN" altLang="en-US" dirty="0"/>
        </a:p>
      </dgm:t>
    </dgm:pt>
    <dgm:pt modelId="{C3CDC8ED-8939-4257-B741-9AF266AF85FD}" type="parTrans" cxnId="{3A20A2E3-952C-45B0-B3C5-E0F67704CB1B}">
      <dgm:prSet/>
      <dgm:spPr/>
      <dgm:t>
        <a:bodyPr/>
        <a:lstStyle/>
        <a:p>
          <a:pPr algn="ctr"/>
          <a:endParaRPr lang="zh-CN" altLang="en-US"/>
        </a:p>
      </dgm:t>
    </dgm:pt>
    <dgm:pt modelId="{8623D6BF-A0DF-45B1-8835-971FA60DCB64}" type="sibTrans" cxnId="{3A20A2E3-952C-45B0-B3C5-E0F67704CB1B}">
      <dgm:prSet/>
      <dgm:spPr/>
      <dgm:t>
        <a:bodyPr/>
        <a:lstStyle/>
        <a:p>
          <a:endParaRPr lang="zh-CN" altLang="en-US"/>
        </a:p>
      </dgm:t>
    </dgm:pt>
    <dgm:pt modelId="{4BA1CC44-B977-43E4-874C-876B03FB57B4}">
      <dgm:prSet phldrT="[文本]"/>
      <dgm:spPr/>
      <dgm:t>
        <a:bodyPr/>
        <a:lstStyle/>
        <a:p>
          <a:pPr algn="ctr"/>
          <a:r>
            <a:rPr lang="zh-CN" altLang="en-US" dirty="0"/>
            <a:t>数据质量分析任务</a:t>
          </a:r>
          <a:br>
            <a:rPr lang="en-US" altLang="zh-CN" dirty="0"/>
          </a:br>
          <a:r>
            <a:rPr lang="en-US" altLang="zh-CN" dirty="0" err="1"/>
            <a:t>bdp</a:t>
          </a:r>
          <a:r>
            <a:rPr lang="en-US" altLang="zh-CN" dirty="0"/>
            <a:t>-analysis-script-app-quality-</a:t>
          </a:r>
          <a:r>
            <a:rPr lang="en-US" altLang="zh-CN" dirty="0" err="1"/>
            <a:t>byday</a:t>
          </a:r>
          <a:r>
            <a:rPr lang="en-US" altLang="zh-CN" dirty="0"/>
            <a:t> </a:t>
          </a:r>
          <a:endParaRPr lang="zh-CN" altLang="en-US" dirty="0"/>
        </a:p>
      </dgm:t>
    </dgm:pt>
    <dgm:pt modelId="{C1EAFE79-312B-4158-A47E-987DD57AA606}" type="parTrans" cxnId="{E9AA74B1-CD17-4740-8FA9-7568EDD4A3D7}">
      <dgm:prSet/>
      <dgm:spPr/>
      <dgm:t>
        <a:bodyPr/>
        <a:lstStyle/>
        <a:p>
          <a:pPr algn="ctr"/>
          <a:endParaRPr lang="zh-CN" altLang="en-US"/>
        </a:p>
      </dgm:t>
    </dgm:pt>
    <dgm:pt modelId="{7238F233-4CE2-4FC5-ABC4-EE6B2E60FEB7}" type="sibTrans" cxnId="{E9AA74B1-CD17-4740-8FA9-7568EDD4A3D7}">
      <dgm:prSet/>
      <dgm:spPr/>
      <dgm:t>
        <a:bodyPr/>
        <a:lstStyle/>
        <a:p>
          <a:endParaRPr lang="zh-CN" altLang="en-US"/>
        </a:p>
      </dgm:t>
    </dgm:pt>
    <dgm:pt modelId="{3D61C88F-C5F2-4F50-8BB0-5C619363475E}">
      <dgm:prSet phldrT="[文本]"/>
      <dgm:spPr/>
      <dgm:t>
        <a:bodyPr/>
        <a:lstStyle/>
        <a:p>
          <a:pPr algn="ctr"/>
          <a:r>
            <a:rPr lang="zh-CN" altLang="en-US" dirty="0"/>
            <a:t>同步计算结果</a:t>
          </a:r>
        </a:p>
      </dgm:t>
    </dgm:pt>
    <dgm:pt modelId="{5DF77DAB-C934-4959-9AF9-8F059DB3569F}" type="parTrans" cxnId="{BE08C0F3-30D3-4076-AB44-5D4948FAD164}">
      <dgm:prSet/>
      <dgm:spPr/>
      <dgm:t>
        <a:bodyPr/>
        <a:lstStyle/>
        <a:p>
          <a:pPr algn="ctr"/>
          <a:endParaRPr lang="zh-CN" altLang="en-US"/>
        </a:p>
      </dgm:t>
    </dgm:pt>
    <dgm:pt modelId="{64F394E2-087D-4C01-A820-7D8EAC6BC44B}" type="sibTrans" cxnId="{BE08C0F3-30D3-4076-AB44-5D4948FAD164}">
      <dgm:prSet/>
      <dgm:spPr/>
      <dgm:t>
        <a:bodyPr/>
        <a:lstStyle/>
        <a:p>
          <a:endParaRPr lang="zh-CN" altLang="en-US"/>
        </a:p>
      </dgm:t>
    </dgm:pt>
    <dgm:pt modelId="{B81D65E9-D92A-4D40-8827-D76DF2B4F818}">
      <dgm:prSet phldrT="[文本]"/>
      <dgm:spPr/>
      <dgm:t>
        <a:bodyPr/>
        <a:lstStyle/>
        <a:p>
          <a:pPr algn="ctr"/>
          <a:r>
            <a:rPr lang="zh-CN" altLang="en-US" dirty="0"/>
            <a:t>设备总有功功率计算</a:t>
          </a:r>
        </a:p>
      </dgm:t>
    </dgm:pt>
    <dgm:pt modelId="{01F9E649-1D0A-4B7A-89A4-C1A3F35B0C62}" type="parTrans" cxnId="{8A034C5C-D3F6-4649-87F4-66208D1452B1}">
      <dgm:prSet/>
      <dgm:spPr/>
      <dgm:t>
        <a:bodyPr/>
        <a:lstStyle/>
        <a:p>
          <a:pPr algn="ctr"/>
          <a:endParaRPr lang="zh-CN" altLang="en-US"/>
        </a:p>
      </dgm:t>
    </dgm:pt>
    <dgm:pt modelId="{89857650-97B2-4CFD-BCD9-8F8D816D2743}" type="sibTrans" cxnId="{8A034C5C-D3F6-4649-87F4-66208D1452B1}">
      <dgm:prSet/>
      <dgm:spPr/>
      <dgm:t>
        <a:bodyPr/>
        <a:lstStyle/>
        <a:p>
          <a:endParaRPr lang="zh-CN" altLang="en-US"/>
        </a:p>
      </dgm:t>
    </dgm:pt>
    <dgm:pt modelId="{4A733810-06FA-4425-A4E8-7229ABDEF872}">
      <dgm:prSet phldrT="[文本]"/>
      <dgm:spPr/>
      <dgm:t>
        <a:bodyPr/>
        <a:lstStyle/>
        <a:p>
          <a:pPr algn="ctr"/>
          <a:r>
            <a:rPr lang="zh-CN" altLang="en-US"/>
            <a:t>数据质量统计</a:t>
          </a:r>
          <a:endParaRPr lang="zh-CN" altLang="en-US" dirty="0"/>
        </a:p>
      </dgm:t>
    </dgm:pt>
    <dgm:pt modelId="{F03D034E-FCE3-4FA4-A409-556826FEA3E6}" type="parTrans" cxnId="{32CB7C4B-7C94-4EDD-9D0E-CB2386FA01D3}">
      <dgm:prSet/>
      <dgm:spPr/>
      <dgm:t>
        <a:bodyPr/>
        <a:lstStyle/>
        <a:p>
          <a:pPr algn="ctr"/>
          <a:endParaRPr lang="zh-CN" altLang="en-US"/>
        </a:p>
      </dgm:t>
    </dgm:pt>
    <dgm:pt modelId="{F659A87E-8A25-4F3B-BC65-5ECAAFE69587}" type="sibTrans" cxnId="{32CB7C4B-7C94-4EDD-9D0E-CB2386FA01D3}">
      <dgm:prSet/>
      <dgm:spPr/>
      <dgm:t>
        <a:bodyPr/>
        <a:lstStyle/>
        <a:p>
          <a:endParaRPr lang="zh-CN" altLang="en-US"/>
        </a:p>
      </dgm:t>
    </dgm:pt>
    <dgm:pt modelId="{875D9CF2-1C6B-4AE2-9BF2-897467B97663}">
      <dgm:prSet phldrT="[文本]"/>
      <dgm:spPr/>
      <dgm:t>
        <a:bodyPr/>
        <a:lstStyle/>
        <a:p>
          <a:pPr algn="ctr"/>
          <a:r>
            <a:rPr lang="zh-CN" altLang="en-US" dirty="0"/>
            <a:t>同步分析结果</a:t>
          </a:r>
        </a:p>
      </dgm:t>
    </dgm:pt>
    <dgm:pt modelId="{546D5FC2-65F8-48AD-9644-ED324C0C870E}" type="parTrans" cxnId="{5BDE00D6-7FB8-4332-B814-0905AA5B4805}">
      <dgm:prSet/>
      <dgm:spPr/>
      <dgm:t>
        <a:bodyPr/>
        <a:lstStyle/>
        <a:p>
          <a:pPr algn="ctr"/>
          <a:endParaRPr lang="zh-CN" altLang="en-US"/>
        </a:p>
      </dgm:t>
    </dgm:pt>
    <dgm:pt modelId="{F7A5F86D-1D89-4959-9295-C20286B6176D}" type="sibTrans" cxnId="{5BDE00D6-7FB8-4332-B814-0905AA5B4805}">
      <dgm:prSet/>
      <dgm:spPr/>
      <dgm:t>
        <a:bodyPr/>
        <a:lstStyle/>
        <a:p>
          <a:endParaRPr lang="zh-CN" altLang="en-US"/>
        </a:p>
      </dgm:t>
    </dgm:pt>
    <dgm:pt modelId="{75233525-61FC-4B8E-8CFB-B8B5F430CB3C}" type="pres">
      <dgm:prSet presAssocID="{079E4599-95A3-4F43-9505-D4CEBF8B7A0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4E900DF-2790-4462-AFFA-5D25FE2B043E}" type="pres">
      <dgm:prSet presAssocID="{079E4599-95A3-4F43-9505-D4CEBF8B7A08}" presName="hierFlow" presStyleCnt="0"/>
      <dgm:spPr/>
    </dgm:pt>
    <dgm:pt modelId="{F6E19966-F252-4F9B-ADC4-1055A95E3368}" type="pres">
      <dgm:prSet presAssocID="{079E4599-95A3-4F43-9505-D4CEBF8B7A0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D00A0BDA-54E2-4C86-9AB6-F5C54829E36F}" type="pres">
      <dgm:prSet presAssocID="{6B5D5AD8-BFE2-46E0-A837-01C49D20EA71}" presName="Name17" presStyleCnt="0"/>
      <dgm:spPr/>
    </dgm:pt>
    <dgm:pt modelId="{3DB8B95E-DA7E-4974-8FE3-B0F09849F815}" type="pres">
      <dgm:prSet presAssocID="{6B5D5AD8-BFE2-46E0-A837-01C49D20EA71}" presName="level1Shape" presStyleLbl="node0" presStyleIdx="0" presStyleCnt="1" custLinFactNeighborX="-21516" custLinFactNeighborY="-10639">
        <dgm:presLayoutVars>
          <dgm:chPref val="3"/>
        </dgm:presLayoutVars>
      </dgm:prSet>
      <dgm:spPr/>
    </dgm:pt>
    <dgm:pt modelId="{F4589F45-7271-4D17-8CCC-ED1DC49D6ED0}" type="pres">
      <dgm:prSet presAssocID="{6B5D5AD8-BFE2-46E0-A837-01C49D20EA71}" presName="hierChild2" presStyleCnt="0"/>
      <dgm:spPr/>
    </dgm:pt>
    <dgm:pt modelId="{CF4B7B1E-1B3C-4F6A-85E7-C0820CC12A05}" type="pres">
      <dgm:prSet presAssocID="{F8B32350-AA9F-4A3A-B337-7CECB36C6A73}" presName="Name25" presStyleLbl="parChTrans1D2" presStyleIdx="0" presStyleCnt="5"/>
      <dgm:spPr/>
    </dgm:pt>
    <dgm:pt modelId="{3EFE62EB-0F7E-4A32-8C1A-855B42CA1A66}" type="pres">
      <dgm:prSet presAssocID="{F8B32350-AA9F-4A3A-B337-7CECB36C6A73}" presName="connTx" presStyleLbl="parChTrans1D2" presStyleIdx="0" presStyleCnt="5"/>
      <dgm:spPr/>
    </dgm:pt>
    <dgm:pt modelId="{F6BFD70A-B120-4123-9D36-5ED35C9A764D}" type="pres">
      <dgm:prSet presAssocID="{3AC01B87-CA30-40E0-821D-341C8E18D761}" presName="Name30" presStyleCnt="0"/>
      <dgm:spPr/>
    </dgm:pt>
    <dgm:pt modelId="{B1372435-0A0F-4508-BB0A-1C2A013373B2}" type="pres">
      <dgm:prSet presAssocID="{3AC01B87-CA30-40E0-821D-341C8E18D761}" presName="level2Shape" presStyleLbl="node2" presStyleIdx="0" presStyleCnt="5" custScaleX="298547" custLinFactNeighborY="-1949"/>
      <dgm:spPr/>
    </dgm:pt>
    <dgm:pt modelId="{56DC669C-9C12-430B-81F9-C1601F30D766}" type="pres">
      <dgm:prSet presAssocID="{3AC01B87-CA30-40E0-821D-341C8E18D761}" presName="hierChild3" presStyleCnt="0"/>
      <dgm:spPr/>
    </dgm:pt>
    <dgm:pt modelId="{FA250B3D-EBAE-4ED8-9D25-001E8B60AFCE}" type="pres">
      <dgm:prSet presAssocID="{BB68672B-2BCD-4A66-9155-2B75FA2F1204}" presName="Name25" presStyleLbl="parChTrans1D2" presStyleIdx="1" presStyleCnt="5"/>
      <dgm:spPr/>
    </dgm:pt>
    <dgm:pt modelId="{FF36BA13-1ADC-424D-98B5-F9D1C5CB8A3E}" type="pres">
      <dgm:prSet presAssocID="{BB68672B-2BCD-4A66-9155-2B75FA2F1204}" presName="connTx" presStyleLbl="parChTrans1D2" presStyleIdx="1" presStyleCnt="5"/>
      <dgm:spPr/>
    </dgm:pt>
    <dgm:pt modelId="{24C6DE43-6F05-45F2-9544-BFCC47BE2854}" type="pres">
      <dgm:prSet presAssocID="{99C8796D-726A-4986-981C-692F7CF562D9}" presName="Name30" presStyleCnt="0"/>
      <dgm:spPr/>
    </dgm:pt>
    <dgm:pt modelId="{C3617090-93D0-4148-B781-6D31CDA4456F}" type="pres">
      <dgm:prSet presAssocID="{99C8796D-726A-4986-981C-692F7CF562D9}" presName="level2Shape" presStyleLbl="node2" presStyleIdx="1" presStyleCnt="5" custScaleX="297724"/>
      <dgm:spPr/>
    </dgm:pt>
    <dgm:pt modelId="{2F79FA11-B2B1-4A6E-B2E4-625D9D29BEE9}" type="pres">
      <dgm:prSet presAssocID="{99C8796D-726A-4986-981C-692F7CF562D9}" presName="hierChild3" presStyleCnt="0"/>
      <dgm:spPr/>
    </dgm:pt>
    <dgm:pt modelId="{C53B82B5-49AD-4FA9-BA5C-52D42E595660}" type="pres">
      <dgm:prSet presAssocID="{C7AD8EBA-AC78-452F-8368-431F5B7FB54F}" presName="Name25" presStyleLbl="parChTrans1D2" presStyleIdx="2" presStyleCnt="5"/>
      <dgm:spPr/>
    </dgm:pt>
    <dgm:pt modelId="{EE860D7C-2419-4779-8D02-57AFFE2DB989}" type="pres">
      <dgm:prSet presAssocID="{C7AD8EBA-AC78-452F-8368-431F5B7FB54F}" presName="connTx" presStyleLbl="parChTrans1D2" presStyleIdx="2" presStyleCnt="5"/>
      <dgm:spPr/>
    </dgm:pt>
    <dgm:pt modelId="{22F00426-DE0B-4DFC-A7F8-61458A2BE4B2}" type="pres">
      <dgm:prSet presAssocID="{28761B09-AEA4-4275-80AF-5FB6F0B662BF}" presName="Name30" presStyleCnt="0"/>
      <dgm:spPr/>
    </dgm:pt>
    <dgm:pt modelId="{BBC5F4D6-F1D1-4F21-8CC0-355BB88E4779}" type="pres">
      <dgm:prSet presAssocID="{28761B09-AEA4-4275-80AF-5FB6F0B662BF}" presName="level2Shape" presStyleLbl="node2" presStyleIdx="2" presStyleCnt="5" custScaleX="297526"/>
      <dgm:spPr/>
    </dgm:pt>
    <dgm:pt modelId="{EC1F1443-5D62-40B7-9CC8-26620C8A6F7F}" type="pres">
      <dgm:prSet presAssocID="{28761B09-AEA4-4275-80AF-5FB6F0B662BF}" presName="hierChild3" presStyleCnt="0"/>
      <dgm:spPr/>
    </dgm:pt>
    <dgm:pt modelId="{22A2DFFA-F2A1-4B53-B8D0-49121BFB9EBC}" type="pres">
      <dgm:prSet presAssocID="{C3CDC8ED-8939-4257-B741-9AF266AF85FD}" presName="Name25" presStyleLbl="parChTrans1D2" presStyleIdx="3" presStyleCnt="5"/>
      <dgm:spPr/>
    </dgm:pt>
    <dgm:pt modelId="{D46CC353-A5EE-477C-901B-761FE3565703}" type="pres">
      <dgm:prSet presAssocID="{C3CDC8ED-8939-4257-B741-9AF266AF85FD}" presName="connTx" presStyleLbl="parChTrans1D2" presStyleIdx="3" presStyleCnt="5"/>
      <dgm:spPr/>
    </dgm:pt>
    <dgm:pt modelId="{F366295A-898C-45BB-9725-ED6C697D62B6}" type="pres">
      <dgm:prSet presAssocID="{B00FAF90-B2CA-4B71-8708-D8213B4889E9}" presName="Name30" presStyleCnt="0"/>
      <dgm:spPr/>
    </dgm:pt>
    <dgm:pt modelId="{B8FA9B4B-DB16-4583-9E43-23E3E6FCB0DD}" type="pres">
      <dgm:prSet presAssocID="{B00FAF90-B2CA-4B71-8708-D8213B4889E9}" presName="level2Shape" presStyleLbl="node2" presStyleIdx="3" presStyleCnt="5" custScaleX="297157"/>
      <dgm:spPr/>
    </dgm:pt>
    <dgm:pt modelId="{67221506-AE9E-4AA6-860A-26CB1D4A1EE4}" type="pres">
      <dgm:prSet presAssocID="{B00FAF90-B2CA-4B71-8708-D8213B4889E9}" presName="hierChild3" presStyleCnt="0"/>
      <dgm:spPr/>
    </dgm:pt>
    <dgm:pt modelId="{3DDCEC08-6406-4D14-87E7-414E9D947422}" type="pres">
      <dgm:prSet presAssocID="{01F9E649-1D0A-4B7A-89A4-C1A3F35B0C62}" presName="Name25" presStyleLbl="parChTrans1D3" presStyleIdx="0" presStyleCnt="4"/>
      <dgm:spPr/>
    </dgm:pt>
    <dgm:pt modelId="{C2CE6A89-92D6-484A-A4E1-7043ABB540B9}" type="pres">
      <dgm:prSet presAssocID="{01F9E649-1D0A-4B7A-89A4-C1A3F35B0C62}" presName="connTx" presStyleLbl="parChTrans1D3" presStyleIdx="0" presStyleCnt="4"/>
      <dgm:spPr/>
    </dgm:pt>
    <dgm:pt modelId="{3DE931DC-B2E5-47F6-9454-4EAA1AE8E1C6}" type="pres">
      <dgm:prSet presAssocID="{B81D65E9-D92A-4D40-8827-D76DF2B4F818}" presName="Name30" presStyleCnt="0"/>
      <dgm:spPr/>
    </dgm:pt>
    <dgm:pt modelId="{7020D9E7-AABA-4A79-8CAF-597E988E4C4C}" type="pres">
      <dgm:prSet presAssocID="{B81D65E9-D92A-4D40-8827-D76DF2B4F818}" presName="level2Shape" presStyleLbl="node3" presStyleIdx="0" presStyleCnt="4" custScaleX="158703"/>
      <dgm:spPr/>
    </dgm:pt>
    <dgm:pt modelId="{33AAFD9B-7E8D-49B4-8F3A-DD71A9088B69}" type="pres">
      <dgm:prSet presAssocID="{B81D65E9-D92A-4D40-8827-D76DF2B4F818}" presName="hierChild3" presStyleCnt="0"/>
      <dgm:spPr/>
    </dgm:pt>
    <dgm:pt modelId="{F46E8CD6-5781-4E6B-85DA-B094C3DBF119}" type="pres">
      <dgm:prSet presAssocID="{5DF77DAB-C934-4959-9AF9-8F059DB3569F}" presName="Name25" presStyleLbl="parChTrans1D3" presStyleIdx="1" presStyleCnt="4"/>
      <dgm:spPr/>
    </dgm:pt>
    <dgm:pt modelId="{924A6989-186F-4AE9-BB8F-C00E4F368D86}" type="pres">
      <dgm:prSet presAssocID="{5DF77DAB-C934-4959-9AF9-8F059DB3569F}" presName="connTx" presStyleLbl="parChTrans1D3" presStyleIdx="1" presStyleCnt="4"/>
      <dgm:spPr/>
    </dgm:pt>
    <dgm:pt modelId="{28531804-1C26-4ACC-B0DF-EF0B22F14FDB}" type="pres">
      <dgm:prSet presAssocID="{3D61C88F-C5F2-4F50-8BB0-5C619363475E}" presName="Name30" presStyleCnt="0"/>
      <dgm:spPr/>
    </dgm:pt>
    <dgm:pt modelId="{25BCDAC8-9986-4851-A0C1-503A1F23F8A2}" type="pres">
      <dgm:prSet presAssocID="{3D61C88F-C5F2-4F50-8BB0-5C619363475E}" presName="level2Shape" presStyleLbl="node3" presStyleIdx="1" presStyleCnt="4" custScaleX="158703"/>
      <dgm:spPr/>
    </dgm:pt>
    <dgm:pt modelId="{7C049FD2-0772-419F-9571-F651510ADAF2}" type="pres">
      <dgm:prSet presAssocID="{3D61C88F-C5F2-4F50-8BB0-5C619363475E}" presName="hierChild3" presStyleCnt="0"/>
      <dgm:spPr/>
    </dgm:pt>
    <dgm:pt modelId="{B17A36F1-8D52-4414-9892-539AD7F60071}" type="pres">
      <dgm:prSet presAssocID="{C1EAFE79-312B-4158-A47E-987DD57AA606}" presName="Name25" presStyleLbl="parChTrans1D2" presStyleIdx="4" presStyleCnt="5"/>
      <dgm:spPr/>
    </dgm:pt>
    <dgm:pt modelId="{9DC70006-02AA-43E9-9A93-4157AA29CB83}" type="pres">
      <dgm:prSet presAssocID="{C1EAFE79-312B-4158-A47E-987DD57AA606}" presName="connTx" presStyleLbl="parChTrans1D2" presStyleIdx="4" presStyleCnt="5"/>
      <dgm:spPr/>
    </dgm:pt>
    <dgm:pt modelId="{1CC34A58-08A2-491C-96D4-43AD76FFB38C}" type="pres">
      <dgm:prSet presAssocID="{4BA1CC44-B977-43E4-874C-876B03FB57B4}" presName="Name30" presStyleCnt="0"/>
      <dgm:spPr/>
    </dgm:pt>
    <dgm:pt modelId="{B84E2FC4-32FC-4308-9D54-BE6205ACB6B4}" type="pres">
      <dgm:prSet presAssocID="{4BA1CC44-B977-43E4-874C-876B03FB57B4}" presName="level2Shape" presStyleLbl="node2" presStyleIdx="4" presStyleCnt="5" custScaleX="297555"/>
      <dgm:spPr/>
    </dgm:pt>
    <dgm:pt modelId="{79CA16CD-9016-4F87-808F-26F4A4F9B0F8}" type="pres">
      <dgm:prSet presAssocID="{4BA1CC44-B977-43E4-874C-876B03FB57B4}" presName="hierChild3" presStyleCnt="0"/>
      <dgm:spPr/>
    </dgm:pt>
    <dgm:pt modelId="{27ACAA3D-BA87-438F-B32D-6C5365B55F4C}" type="pres">
      <dgm:prSet presAssocID="{F03D034E-FCE3-4FA4-A409-556826FEA3E6}" presName="Name25" presStyleLbl="parChTrans1D3" presStyleIdx="2" presStyleCnt="4"/>
      <dgm:spPr/>
    </dgm:pt>
    <dgm:pt modelId="{0DE0087D-7F2A-4186-BC56-0E3C60B5D41D}" type="pres">
      <dgm:prSet presAssocID="{F03D034E-FCE3-4FA4-A409-556826FEA3E6}" presName="connTx" presStyleLbl="parChTrans1D3" presStyleIdx="2" presStyleCnt="4"/>
      <dgm:spPr/>
    </dgm:pt>
    <dgm:pt modelId="{E87174C6-91B2-41C3-8547-FA07D61FF6B1}" type="pres">
      <dgm:prSet presAssocID="{4A733810-06FA-4425-A4E8-7229ABDEF872}" presName="Name30" presStyleCnt="0"/>
      <dgm:spPr/>
    </dgm:pt>
    <dgm:pt modelId="{78CD7DE7-A5C3-4729-8F24-8E6F7961DD28}" type="pres">
      <dgm:prSet presAssocID="{4A733810-06FA-4425-A4E8-7229ABDEF872}" presName="level2Shape" presStyleLbl="node3" presStyleIdx="2" presStyleCnt="4" custScaleX="159663"/>
      <dgm:spPr/>
    </dgm:pt>
    <dgm:pt modelId="{E02F6A85-02BD-41EF-9581-3D5E975057AB}" type="pres">
      <dgm:prSet presAssocID="{4A733810-06FA-4425-A4E8-7229ABDEF872}" presName="hierChild3" presStyleCnt="0"/>
      <dgm:spPr/>
    </dgm:pt>
    <dgm:pt modelId="{8A2D7FB4-7478-4B01-8EC3-1D64CDAAC917}" type="pres">
      <dgm:prSet presAssocID="{546D5FC2-65F8-48AD-9644-ED324C0C870E}" presName="Name25" presStyleLbl="parChTrans1D3" presStyleIdx="3" presStyleCnt="4"/>
      <dgm:spPr/>
    </dgm:pt>
    <dgm:pt modelId="{DC541D41-6E63-4331-B351-256E95CF2DAE}" type="pres">
      <dgm:prSet presAssocID="{546D5FC2-65F8-48AD-9644-ED324C0C870E}" presName="connTx" presStyleLbl="parChTrans1D3" presStyleIdx="3" presStyleCnt="4"/>
      <dgm:spPr/>
    </dgm:pt>
    <dgm:pt modelId="{E09B3A52-79A5-4ECA-81C5-A39A8FB3B10A}" type="pres">
      <dgm:prSet presAssocID="{875D9CF2-1C6B-4AE2-9BF2-897467B97663}" presName="Name30" presStyleCnt="0"/>
      <dgm:spPr/>
    </dgm:pt>
    <dgm:pt modelId="{AF9D5B71-917B-424E-B9B7-F263A4431174}" type="pres">
      <dgm:prSet presAssocID="{875D9CF2-1C6B-4AE2-9BF2-897467B97663}" presName="level2Shape" presStyleLbl="node3" presStyleIdx="3" presStyleCnt="4" custScaleX="158808"/>
      <dgm:spPr/>
    </dgm:pt>
    <dgm:pt modelId="{EDDC6A75-0CA8-41C2-9FCA-A92CFB19287B}" type="pres">
      <dgm:prSet presAssocID="{875D9CF2-1C6B-4AE2-9BF2-897467B97663}" presName="hierChild3" presStyleCnt="0"/>
      <dgm:spPr/>
    </dgm:pt>
    <dgm:pt modelId="{A60DD8D1-A81F-4C81-BEC5-7DCCE710B4FF}" type="pres">
      <dgm:prSet presAssocID="{079E4599-95A3-4F43-9505-D4CEBF8B7A08}" presName="bgShapesFlow" presStyleCnt="0"/>
      <dgm:spPr/>
    </dgm:pt>
  </dgm:ptLst>
  <dgm:cxnLst>
    <dgm:cxn modelId="{A67D0305-7B3E-4B26-BB28-9E59AA54EA04}" srcId="{6B5D5AD8-BFE2-46E0-A837-01C49D20EA71}" destId="{28761B09-AEA4-4275-80AF-5FB6F0B662BF}" srcOrd="2" destOrd="0" parTransId="{C7AD8EBA-AC78-452F-8368-431F5B7FB54F}" sibTransId="{B344CEA3-7CA3-4E53-97FE-83D9ED076C8D}"/>
    <dgm:cxn modelId="{AE84F10C-0290-40C9-9B8D-2E22911CFDD8}" type="presOf" srcId="{C3CDC8ED-8939-4257-B741-9AF266AF85FD}" destId="{22A2DFFA-F2A1-4B53-B8D0-49121BFB9EBC}" srcOrd="0" destOrd="0" presId="urn:microsoft.com/office/officeart/2005/8/layout/hierarchy5"/>
    <dgm:cxn modelId="{86FB8214-9055-49C3-814C-C8A0AB5AC552}" type="presOf" srcId="{3AC01B87-CA30-40E0-821D-341C8E18D761}" destId="{B1372435-0A0F-4508-BB0A-1C2A013373B2}" srcOrd="0" destOrd="0" presId="urn:microsoft.com/office/officeart/2005/8/layout/hierarchy5"/>
    <dgm:cxn modelId="{CDA17C18-B34D-4C66-89D0-F6645A92D3A6}" type="presOf" srcId="{875D9CF2-1C6B-4AE2-9BF2-897467B97663}" destId="{AF9D5B71-917B-424E-B9B7-F263A4431174}" srcOrd="0" destOrd="0" presId="urn:microsoft.com/office/officeart/2005/8/layout/hierarchy5"/>
    <dgm:cxn modelId="{B0C8E318-AEBD-4A62-AE60-90011BBF4640}" srcId="{079E4599-95A3-4F43-9505-D4CEBF8B7A08}" destId="{6B5D5AD8-BFE2-46E0-A837-01C49D20EA71}" srcOrd="0" destOrd="0" parTransId="{96DBCA43-C254-4567-BF1B-7DD2CA70718D}" sibTransId="{223D88AB-EF31-4506-A0A3-5D4B03C2C9CE}"/>
    <dgm:cxn modelId="{78E85325-B6B7-4021-8C4A-64158C65E33F}" type="presOf" srcId="{01F9E649-1D0A-4B7A-89A4-C1A3F35B0C62}" destId="{3DDCEC08-6406-4D14-87E7-414E9D947422}" srcOrd="0" destOrd="0" presId="urn:microsoft.com/office/officeart/2005/8/layout/hierarchy5"/>
    <dgm:cxn modelId="{254EA729-1265-4BDE-BC40-ECDAF770F6BC}" type="presOf" srcId="{3D61C88F-C5F2-4F50-8BB0-5C619363475E}" destId="{25BCDAC8-9986-4851-A0C1-503A1F23F8A2}" srcOrd="0" destOrd="0" presId="urn:microsoft.com/office/officeart/2005/8/layout/hierarchy5"/>
    <dgm:cxn modelId="{3C926E2E-1F0E-4188-9F40-764BA6D1F2DE}" type="presOf" srcId="{6B5D5AD8-BFE2-46E0-A837-01C49D20EA71}" destId="{3DB8B95E-DA7E-4974-8FE3-B0F09849F815}" srcOrd="0" destOrd="0" presId="urn:microsoft.com/office/officeart/2005/8/layout/hierarchy5"/>
    <dgm:cxn modelId="{695A9637-77CF-48C4-9379-70E4AF69E7C3}" type="presOf" srcId="{99C8796D-726A-4986-981C-692F7CF562D9}" destId="{C3617090-93D0-4148-B781-6D31CDA4456F}" srcOrd="0" destOrd="0" presId="urn:microsoft.com/office/officeart/2005/8/layout/hierarchy5"/>
    <dgm:cxn modelId="{3FE45C3D-CECF-4645-A899-3B2CC5C24198}" type="presOf" srcId="{F03D034E-FCE3-4FA4-A409-556826FEA3E6}" destId="{0DE0087D-7F2A-4186-BC56-0E3C60B5D41D}" srcOrd="1" destOrd="0" presId="urn:microsoft.com/office/officeart/2005/8/layout/hierarchy5"/>
    <dgm:cxn modelId="{D392FA3E-761B-418E-81F0-D8A843453E10}" srcId="{6B5D5AD8-BFE2-46E0-A837-01C49D20EA71}" destId="{99C8796D-726A-4986-981C-692F7CF562D9}" srcOrd="1" destOrd="0" parTransId="{BB68672B-2BCD-4A66-9155-2B75FA2F1204}" sibTransId="{23FD4E55-54F3-4CB8-B9E9-85F9F3904F45}"/>
    <dgm:cxn modelId="{8A034C5C-D3F6-4649-87F4-66208D1452B1}" srcId="{B00FAF90-B2CA-4B71-8708-D8213B4889E9}" destId="{B81D65E9-D92A-4D40-8827-D76DF2B4F818}" srcOrd="0" destOrd="0" parTransId="{01F9E649-1D0A-4B7A-89A4-C1A3F35B0C62}" sibTransId="{89857650-97B2-4CFD-BCD9-8F8D816D2743}"/>
    <dgm:cxn modelId="{6C4FB046-6669-480D-8011-BEEB22B99585}" srcId="{6B5D5AD8-BFE2-46E0-A837-01C49D20EA71}" destId="{3AC01B87-CA30-40E0-821D-341C8E18D761}" srcOrd="0" destOrd="0" parTransId="{F8B32350-AA9F-4A3A-B337-7CECB36C6A73}" sibTransId="{30E66010-6AA4-4938-A308-930B4024587B}"/>
    <dgm:cxn modelId="{32CB7C4B-7C94-4EDD-9D0E-CB2386FA01D3}" srcId="{4BA1CC44-B977-43E4-874C-876B03FB57B4}" destId="{4A733810-06FA-4425-A4E8-7229ABDEF872}" srcOrd="0" destOrd="0" parTransId="{F03D034E-FCE3-4FA4-A409-556826FEA3E6}" sibTransId="{F659A87E-8A25-4F3B-BC65-5ECAAFE69587}"/>
    <dgm:cxn modelId="{0EF92A6C-FBB0-4ADC-A458-03A2AADBB0B0}" type="presOf" srcId="{5DF77DAB-C934-4959-9AF9-8F059DB3569F}" destId="{F46E8CD6-5781-4E6B-85DA-B094C3DBF119}" srcOrd="0" destOrd="0" presId="urn:microsoft.com/office/officeart/2005/8/layout/hierarchy5"/>
    <dgm:cxn modelId="{83B96D4C-0183-4193-9882-E461EA55891E}" type="presOf" srcId="{F03D034E-FCE3-4FA4-A409-556826FEA3E6}" destId="{27ACAA3D-BA87-438F-B32D-6C5365B55F4C}" srcOrd="0" destOrd="0" presId="urn:microsoft.com/office/officeart/2005/8/layout/hierarchy5"/>
    <dgm:cxn modelId="{0B7D414D-22B7-4876-8FD1-C241D6830492}" type="presOf" srcId="{C1EAFE79-312B-4158-A47E-987DD57AA606}" destId="{B17A36F1-8D52-4414-9892-539AD7F60071}" srcOrd="0" destOrd="0" presId="urn:microsoft.com/office/officeart/2005/8/layout/hierarchy5"/>
    <dgm:cxn modelId="{549CFE73-6D87-4346-9C9E-B1CF98A5AC30}" type="presOf" srcId="{B81D65E9-D92A-4D40-8827-D76DF2B4F818}" destId="{7020D9E7-AABA-4A79-8CAF-597E988E4C4C}" srcOrd="0" destOrd="0" presId="urn:microsoft.com/office/officeart/2005/8/layout/hierarchy5"/>
    <dgm:cxn modelId="{74EDB679-32B6-4B56-AA6D-2CE269538902}" type="presOf" srcId="{BB68672B-2BCD-4A66-9155-2B75FA2F1204}" destId="{FF36BA13-1ADC-424D-98B5-F9D1C5CB8A3E}" srcOrd="1" destOrd="0" presId="urn:microsoft.com/office/officeart/2005/8/layout/hierarchy5"/>
    <dgm:cxn modelId="{BCB2E48A-BA44-4FC3-BD87-7A2A7FA53D9E}" type="presOf" srcId="{C7AD8EBA-AC78-452F-8368-431F5B7FB54F}" destId="{C53B82B5-49AD-4FA9-BA5C-52D42E595660}" srcOrd="0" destOrd="0" presId="urn:microsoft.com/office/officeart/2005/8/layout/hierarchy5"/>
    <dgm:cxn modelId="{5380AE8E-0E69-4F0F-A98C-E52B6927BAF2}" type="presOf" srcId="{F8B32350-AA9F-4A3A-B337-7CECB36C6A73}" destId="{CF4B7B1E-1B3C-4F6A-85E7-C0820CC12A05}" srcOrd="0" destOrd="0" presId="urn:microsoft.com/office/officeart/2005/8/layout/hierarchy5"/>
    <dgm:cxn modelId="{D4C7F396-5001-42FE-AD17-B660036E79CD}" type="presOf" srcId="{BB68672B-2BCD-4A66-9155-2B75FA2F1204}" destId="{FA250B3D-EBAE-4ED8-9D25-001E8B60AFCE}" srcOrd="0" destOrd="0" presId="urn:microsoft.com/office/officeart/2005/8/layout/hierarchy5"/>
    <dgm:cxn modelId="{5DD98DA3-C6F4-4C32-91A4-382CAFDF6D26}" type="presOf" srcId="{F8B32350-AA9F-4A3A-B337-7CECB36C6A73}" destId="{3EFE62EB-0F7E-4A32-8C1A-855B42CA1A66}" srcOrd="1" destOrd="0" presId="urn:microsoft.com/office/officeart/2005/8/layout/hierarchy5"/>
    <dgm:cxn modelId="{D7CD8CA6-633D-493F-8321-70EB122248BD}" type="presOf" srcId="{C7AD8EBA-AC78-452F-8368-431F5B7FB54F}" destId="{EE860D7C-2419-4779-8D02-57AFFE2DB989}" srcOrd="1" destOrd="0" presId="urn:microsoft.com/office/officeart/2005/8/layout/hierarchy5"/>
    <dgm:cxn modelId="{D33063AA-F112-4037-B1F6-FE09D63D9B15}" type="presOf" srcId="{4BA1CC44-B977-43E4-874C-876B03FB57B4}" destId="{B84E2FC4-32FC-4308-9D54-BE6205ACB6B4}" srcOrd="0" destOrd="0" presId="urn:microsoft.com/office/officeart/2005/8/layout/hierarchy5"/>
    <dgm:cxn modelId="{83CD80AA-1E91-4113-AB2A-0B5225F6B3DE}" type="presOf" srcId="{5DF77DAB-C934-4959-9AF9-8F059DB3569F}" destId="{924A6989-186F-4AE9-BB8F-C00E4F368D86}" srcOrd="1" destOrd="0" presId="urn:microsoft.com/office/officeart/2005/8/layout/hierarchy5"/>
    <dgm:cxn modelId="{482E44AD-5B44-49D0-8156-AC66CF2670CB}" type="presOf" srcId="{546D5FC2-65F8-48AD-9644-ED324C0C870E}" destId="{8A2D7FB4-7478-4B01-8EC3-1D64CDAAC917}" srcOrd="0" destOrd="0" presId="urn:microsoft.com/office/officeart/2005/8/layout/hierarchy5"/>
    <dgm:cxn modelId="{BAC002B1-BC21-4F4E-85C7-EC393D712C89}" type="presOf" srcId="{28761B09-AEA4-4275-80AF-5FB6F0B662BF}" destId="{BBC5F4D6-F1D1-4F21-8CC0-355BB88E4779}" srcOrd="0" destOrd="0" presId="urn:microsoft.com/office/officeart/2005/8/layout/hierarchy5"/>
    <dgm:cxn modelId="{E9AA74B1-CD17-4740-8FA9-7568EDD4A3D7}" srcId="{6B5D5AD8-BFE2-46E0-A837-01C49D20EA71}" destId="{4BA1CC44-B977-43E4-874C-876B03FB57B4}" srcOrd="4" destOrd="0" parTransId="{C1EAFE79-312B-4158-A47E-987DD57AA606}" sibTransId="{7238F233-4CE2-4FC5-ABC4-EE6B2E60FEB7}"/>
    <dgm:cxn modelId="{45B8C4B9-7EAB-4BB4-89E5-F84213D69022}" type="presOf" srcId="{546D5FC2-65F8-48AD-9644-ED324C0C870E}" destId="{DC541D41-6E63-4331-B351-256E95CF2DAE}" srcOrd="1" destOrd="0" presId="urn:microsoft.com/office/officeart/2005/8/layout/hierarchy5"/>
    <dgm:cxn modelId="{75F163D4-8366-496E-92DD-6FC281987C8D}" type="presOf" srcId="{4A733810-06FA-4425-A4E8-7229ABDEF872}" destId="{78CD7DE7-A5C3-4729-8F24-8E6F7961DD28}" srcOrd="0" destOrd="0" presId="urn:microsoft.com/office/officeart/2005/8/layout/hierarchy5"/>
    <dgm:cxn modelId="{5BDE00D6-7FB8-4332-B814-0905AA5B4805}" srcId="{4BA1CC44-B977-43E4-874C-876B03FB57B4}" destId="{875D9CF2-1C6B-4AE2-9BF2-897467B97663}" srcOrd="1" destOrd="0" parTransId="{546D5FC2-65F8-48AD-9644-ED324C0C870E}" sibTransId="{F7A5F86D-1D89-4959-9295-C20286B6176D}"/>
    <dgm:cxn modelId="{72451FD9-1249-424A-9F30-7351709FA494}" type="presOf" srcId="{B00FAF90-B2CA-4B71-8708-D8213B4889E9}" destId="{B8FA9B4B-DB16-4583-9E43-23E3E6FCB0DD}" srcOrd="0" destOrd="0" presId="urn:microsoft.com/office/officeart/2005/8/layout/hierarchy5"/>
    <dgm:cxn modelId="{9E6E14E3-FFA9-4FA0-91BB-0573D9439B33}" type="presOf" srcId="{01F9E649-1D0A-4B7A-89A4-C1A3F35B0C62}" destId="{C2CE6A89-92D6-484A-A4E1-7043ABB540B9}" srcOrd="1" destOrd="0" presId="urn:microsoft.com/office/officeart/2005/8/layout/hierarchy5"/>
    <dgm:cxn modelId="{3A20A2E3-952C-45B0-B3C5-E0F67704CB1B}" srcId="{6B5D5AD8-BFE2-46E0-A837-01C49D20EA71}" destId="{B00FAF90-B2CA-4B71-8708-D8213B4889E9}" srcOrd="3" destOrd="0" parTransId="{C3CDC8ED-8939-4257-B741-9AF266AF85FD}" sibTransId="{8623D6BF-A0DF-45B1-8835-971FA60DCB64}"/>
    <dgm:cxn modelId="{BE08C0F3-30D3-4076-AB44-5D4948FAD164}" srcId="{B00FAF90-B2CA-4B71-8708-D8213B4889E9}" destId="{3D61C88F-C5F2-4F50-8BB0-5C619363475E}" srcOrd="1" destOrd="0" parTransId="{5DF77DAB-C934-4959-9AF9-8F059DB3569F}" sibTransId="{64F394E2-087D-4C01-A820-7D8EAC6BC44B}"/>
    <dgm:cxn modelId="{AB80D8F6-643E-4D4F-B17B-A99153D10794}" type="presOf" srcId="{C1EAFE79-312B-4158-A47E-987DD57AA606}" destId="{9DC70006-02AA-43E9-9A93-4157AA29CB83}" srcOrd="1" destOrd="0" presId="urn:microsoft.com/office/officeart/2005/8/layout/hierarchy5"/>
    <dgm:cxn modelId="{E528ECF6-76A5-46BB-A44D-AC9DAF825685}" type="presOf" srcId="{079E4599-95A3-4F43-9505-D4CEBF8B7A08}" destId="{75233525-61FC-4B8E-8CFB-B8B5F430CB3C}" srcOrd="0" destOrd="0" presId="urn:microsoft.com/office/officeart/2005/8/layout/hierarchy5"/>
    <dgm:cxn modelId="{B58394F7-43CF-4039-B005-89680BAAA3EE}" type="presOf" srcId="{C3CDC8ED-8939-4257-B741-9AF266AF85FD}" destId="{D46CC353-A5EE-477C-901B-761FE3565703}" srcOrd="1" destOrd="0" presId="urn:microsoft.com/office/officeart/2005/8/layout/hierarchy5"/>
    <dgm:cxn modelId="{3C6CA7CF-81C6-4EA0-A571-E9A4205BB250}" type="presParOf" srcId="{75233525-61FC-4B8E-8CFB-B8B5F430CB3C}" destId="{64E900DF-2790-4462-AFFA-5D25FE2B043E}" srcOrd="0" destOrd="0" presId="urn:microsoft.com/office/officeart/2005/8/layout/hierarchy5"/>
    <dgm:cxn modelId="{BFD9332A-1A57-4885-8AE4-33667B339428}" type="presParOf" srcId="{64E900DF-2790-4462-AFFA-5D25FE2B043E}" destId="{F6E19966-F252-4F9B-ADC4-1055A95E3368}" srcOrd="0" destOrd="0" presId="urn:microsoft.com/office/officeart/2005/8/layout/hierarchy5"/>
    <dgm:cxn modelId="{70772209-B13C-41E2-95A9-0700455E6969}" type="presParOf" srcId="{F6E19966-F252-4F9B-ADC4-1055A95E3368}" destId="{D00A0BDA-54E2-4C86-9AB6-F5C54829E36F}" srcOrd="0" destOrd="0" presId="urn:microsoft.com/office/officeart/2005/8/layout/hierarchy5"/>
    <dgm:cxn modelId="{3794A39E-E9E7-4678-9510-826340AEC302}" type="presParOf" srcId="{D00A0BDA-54E2-4C86-9AB6-F5C54829E36F}" destId="{3DB8B95E-DA7E-4974-8FE3-B0F09849F815}" srcOrd="0" destOrd="0" presId="urn:microsoft.com/office/officeart/2005/8/layout/hierarchy5"/>
    <dgm:cxn modelId="{5F54ADCB-BD8B-42D3-B618-BAA38DA812BE}" type="presParOf" srcId="{D00A0BDA-54E2-4C86-9AB6-F5C54829E36F}" destId="{F4589F45-7271-4D17-8CCC-ED1DC49D6ED0}" srcOrd="1" destOrd="0" presId="urn:microsoft.com/office/officeart/2005/8/layout/hierarchy5"/>
    <dgm:cxn modelId="{E33403A7-CFEE-4AAB-8E89-8AF7CD7DA0FA}" type="presParOf" srcId="{F4589F45-7271-4D17-8CCC-ED1DC49D6ED0}" destId="{CF4B7B1E-1B3C-4F6A-85E7-C0820CC12A05}" srcOrd="0" destOrd="0" presId="urn:microsoft.com/office/officeart/2005/8/layout/hierarchy5"/>
    <dgm:cxn modelId="{88DEA29E-3E5A-4914-B900-A59DBE5D3DB5}" type="presParOf" srcId="{CF4B7B1E-1B3C-4F6A-85E7-C0820CC12A05}" destId="{3EFE62EB-0F7E-4A32-8C1A-855B42CA1A66}" srcOrd="0" destOrd="0" presId="urn:microsoft.com/office/officeart/2005/8/layout/hierarchy5"/>
    <dgm:cxn modelId="{683E4FF5-E42C-480C-9367-70660D2C94F1}" type="presParOf" srcId="{F4589F45-7271-4D17-8CCC-ED1DC49D6ED0}" destId="{F6BFD70A-B120-4123-9D36-5ED35C9A764D}" srcOrd="1" destOrd="0" presId="urn:microsoft.com/office/officeart/2005/8/layout/hierarchy5"/>
    <dgm:cxn modelId="{412B6324-BAED-4BB7-85D8-CCC5FF64D4B9}" type="presParOf" srcId="{F6BFD70A-B120-4123-9D36-5ED35C9A764D}" destId="{B1372435-0A0F-4508-BB0A-1C2A013373B2}" srcOrd="0" destOrd="0" presId="urn:microsoft.com/office/officeart/2005/8/layout/hierarchy5"/>
    <dgm:cxn modelId="{9A73C358-E9BF-4AA9-BA12-8BF266930251}" type="presParOf" srcId="{F6BFD70A-B120-4123-9D36-5ED35C9A764D}" destId="{56DC669C-9C12-430B-81F9-C1601F30D766}" srcOrd="1" destOrd="0" presId="urn:microsoft.com/office/officeart/2005/8/layout/hierarchy5"/>
    <dgm:cxn modelId="{268B6ED8-F35F-443A-87AC-1D69D0DC18BC}" type="presParOf" srcId="{F4589F45-7271-4D17-8CCC-ED1DC49D6ED0}" destId="{FA250B3D-EBAE-4ED8-9D25-001E8B60AFCE}" srcOrd="2" destOrd="0" presId="urn:microsoft.com/office/officeart/2005/8/layout/hierarchy5"/>
    <dgm:cxn modelId="{47A51A74-0541-420B-AA9D-B6067F52DAF7}" type="presParOf" srcId="{FA250B3D-EBAE-4ED8-9D25-001E8B60AFCE}" destId="{FF36BA13-1ADC-424D-98B5-F9D1C5CB8A3E}" srcOrd="0" destOrd="0" presId="urn:microsoft.com/office/officeart/2005/8/layout/hierarchy5"/>
    <dgm:cxn modelId="{DD83A841-9A40-4E8E-BED4-309550184D63}" type="presParOf" srcId="{F4589F45-7271-4D17-8CCC-ED1DC49D6ED0}" destId="{24C6DE43-6F05-45F2-9544-BFCC47BE2854}" srcOrd="3" destOrd="0" presId="urn:microsoft.com/office/officeart/2005/8/layout/hierarchy5"/>
    <dgm:cxn modelId="{82B2617E-E963-4742-9950-4663C1508ADE}" type="presParOf" srcId="{24C6DE43-6F05-45F2-9544-BFCC47BE2854}" destId="{C3617090-93D0-4148-B781-6D31CDA4456F}" srcOrd="0" destOrd="0" presId="urn:microsoft.com/office/officeart/2005/8/layout/hierarchy5"/>
    <dgm:cxn modelId="{22BB51CC-8348-4D9D-900B-E9DFFC8B3ACA}" type="presParOf" srcId="{24C6DE43-6F05-45F2-9544-BFCC47BE2854}" destId="{2F79FA11-B2B1-4A6E-B2E4-625D9D29BEE9}" srcOrd="1" destOrd="0" presId="urn:microsoft.com/office/officeart/2005/8/layout/hierarchy5"/>
    <dgm:cxn modelId="{CAB477AD-5300-4603-B571-A5E10D2442E7}" type="presParOf" srcId="{F4589F45-7271-4D17-8CCC-ED1DC49D6ED0}" destId="{C53B82B5-49AD-4FA9-BA5C-52D42E595660}" srcOrd="4" destOrd="0" presId="urn:microsoft.com/office/officeart/2005/8/layout/hierarchy5"/>
    <dgm:cxn modelId="{6EE0406F-1CF1-4A7D-A2FF-59765B1F30E2}" type="presParOf" srcId="{C53B82B5-49AD-4FA9-BA5C-52D42E595660}" destId="{EE860D7C-2419-4779-8D02-57AFFE2DB989}" srcOrd="0" destOrd="0" presId="urn:microsoft.com/office/officeart/2005/8/layout/hierarchy5"/>
    <dgm:cxn modelId="{F1AE8FF4-8298-494F-9266-B12DC2067A4B}" type="presParOf" srcId="{F4589F45-7271-4D17-8CCC-ED1DC49D6ED0}" destId="{22F00426-DE0B-4DFC-A7F8-61458A2BE4B2}" srcOrd="5" destOrd="0" presId="urn:microsoft.com/office/officeart/2005/8/layout/hierarchy5"/>
    <dgm:cxn modelId="{FBFF67A2-9232-46DE-A4E1-E6481ECEB6C2}" type="presParOf" srcId="{22F00426-DE0B-4DFC-A7F8-61458A2BE4B2}" destId="{BBC5F4D6-F1D1-4F21-8CC0-355BB88E4779}" srcOrd="0" destOrd="0" presId="urn:microsoft.com/office/officeart/2005/8/layout/hierarchy5"/>
    <dgm:cxn modelId="{3EBA2133-622F-4700-9DE5-4C037862E850}" type="presParOf" srcId="{22F00426-DE0B-4DFC-A7F8-61458A2BE4B2}" destId="{EC1F1443-5D62-40B7-9CC8-26620C8A6F7F}" srcOrd="1" destOrd="0" presId="urn:microsoft.com/office/officeart/2005/8/layout/hierarchy5"/>
    <dgm:cxn modelId="{665D801B-361F-4219-931D-D8E6ED7B1931}" type="presParOf" srcId="{F4589F45-7271-4D17-8CCC-ED1DC49D6ED0}" destId="{22A2DFFA-F2A1-4B53-B8D0-49121BFB9EBC}" srcOrd="6" destOrd="0" presId="urn:microsoft.com/office/officeart/2005/8/layout/hierarchy5"/>
    <dgm:cxn modelId="{38D4A9CB-833B-4C30-BF86-05B580E855A4}" type="presParOf" srcId="{22A2DFFA-F2A1-4B53-B8D0-49121BFB9EBC}" destId="{D46CC353-A5EE-477C-901B-761FE3565703}" srcOrd="0" destOrd="0" presId="urn:microsoft.com/office/officeart/2005/8/layout/hierarchy5"/>
    <dgm:cxn modelId="{1D6BE03F-A925-45DF-8F8C-7156B09BB95A}" type="presParOf" srcId="{F4589F45-7271-4D17-8CCC-ED1DC49D6ED0}" destId="{F366295A-898C-45BB-9725-ED6C697D62B6}" srcOrd="7" destOrd="0" presId="urn:microsoft.com/office/officeart/2005/8/layout/hierarchy5"/>
    <dgm:cxn modelId="{77F47E84-FCF6-4A98-B3E1-0BEA88F40302}" type="presParOf" srcId="{F366295A-898C-45BB-9725-ED6C697D62B6}" destId="{B8FA9B4B-DB16-4583-9E43-23E3E6FCB0DD}" srcOrd="0" destOrd="0" presId="urn:microsoft.com/office/officeart/2005/8/layout/hierarchy5"/>
    <dgm:cxn modelId="{A52E8DDD-0F2A-4E36-A6CE-42B886630708}" type="presParOf" srcId="{F366295A-898C-45BB-9725-ED6C697D62B6}" destId="{67221506-AE9E-4AA6-860A-26CB1D4A1EE4}" srcOrd="1" destOrd="0" presId="urn:microsoft.com/office/officeart/2005/8/layout/hierarchy5"/>
    <dgm:cxn modelId="{EE9F4EC2-67A3-4645-8963-5583730B0A7F}" type="presParOf" srcId="{67221506-AE9E-4AA6-860A-26CB1D4A1EE4}" destId="{3DDCEC08-6406-4D14-87E7-414E9D947422}" srcOrd="0" destOrd="0" presId="urn:microsoft.com/office/officeart/2005/8/layout/hierarchy5"/>
    <dgm:cxn modelId="{500A6389-ADF0-4E1B-8E3C-EF93F4ACBE3B}" type="presParOf" srcId="{3DDCEC08-6406-4D14-87E7-414E9D947422}" destId="{C2CE6A89-92D6-484A-A4E1-7043ABB540B9}" srcOrd="0" destOrd="0" presId="urn:microsoft.com/office/officeart/2005/8/layout/hierarchy5"/>
    <dgm:cxn modelId="{6F6A3C64-41A2-442E-BB56-6C9541F08361}" type="presParOf" srcId="{67221506-AE9E-4AA6-860A-26CB1D4A1EE4}" destId="{3DE931DC-B2E5-47F6-9454-4EAA1AE8E1C6}" srcOrd="1" destOrd="0" presId="urn:microsoft.com/office/officeart/2005/8/layout/hierarchy5"/>
    <dgm:cxn modelId="{8865BED8-5FF6-494C-84ED-E21824E64711}" type="presParOf" srcId="{3DE931DC-B2E5-47F6-9454-4EAA1AE8E1C6}" destId="{7020D9E7-AABA-4A79-8CAF-597E988E4C4C}" srcOrd="0" destOrd="0" presId="urn:microsoft.com/office/officeart/2005/8/layout/hierarchy5"/>
    <dgm:cxn modelId="{07652B60-1E28-49DB-8A9E-BFED55326EBC}" type="presParOf" srcId="{3DE931DC-B2E5-47F6-9454-4EAA1AE8E1C6}" destId="{33AAFD9B-7E8D-49B4-8F3A-DD71A9088B69}" srcOrd="1" destOrd="0" presId="urn:microsoft.com/office/officeart/2005/8/layout/hierarchy5"/>
    <dgm:cxn modelId="{551F1655-A7C6-45B7-A633-801D7C77517E}" type="presParOf" srcId="{67221506-AE9E-4AA6-860A-26CB1D4A1EE4}" destId="{F46E8CD6-5781-4E6B-85DA-B094C3DBF119}" srcOrd="2" destOrd="0" presId="urn:microsoft.com/office/officeart/2005/8/layout/hierarchy5"/>
    <dgm:cxn modelId="{887D890F-665A-4269-9777-C8E9D3E560DD}" type="presParOf" srcId="{F46E8CD6-5781-4E6B-85DA-B094C3DBF119}" destId="{924A6989-186F-4AE9-BB8F-C00E4F368D86}" srcOrd="0" destOrd="0" presId="urn:microsoft.com/office/officeart/2005/8/layout/hierarchy5"/>
    <dgm:cxn modelId="{5D9675AE-B417-4C8C-8315-DB8F3405CFC7}" type="presParOf" srcId="{67221506-AE9E-4AA6-860A-26CB1D4A1EE4}" destId="{28531804-1C26-4ACC-B0DF-EF0B22F14FDB}" srcOrd="3" destOrd="0" presId="urn:microsoft.com/office/officeart/2005/8/layout/hierarchy5"/>
    <dgm:cxn modelId="{0A6E2880-537D-460C-9952-B034A52F299C}" type="presParOf" srcId="{28531804-1C26-4ACC-B0DF-EF0B22F14FDB}" destId="{25BCDAC8-9986-4851-A0C1-503A1F23F8A2}" srcOrd="0" destOrd="0" presId="urn:microsoft.com/office/officeart/2005/8/layout/hierarchy5"/>
    <dgm:cxn modelId="{2D58DAE0-40B2-40DE-B38F-C9780A2F3314}" type="presParOf" srcId="{28531804-1C26-4ACC-B0DF-EF0B22F14FDB}" destId="{7C049FD2-0772-419F-9571-F651510ADAF2}" srcOrd="1" destOrd="0" presId="urn:microsoft.com/office/officeart/2005/8/layout/hierarchy5"/>
    <dgm:cxn modelId="{F8C327FC-0C82-4B84-B0E6-AB158C222033}" type="presParOf" srcId="{F4589F45-7271-4D17-8CCC-ED1DC49D6ED0}" destId="{B17A36F1-8D52-4414-9892-539AD7F60071}" srcOrd="8" destOrd="0" presId="urn:microsoft.com/office/officeart/2005/8/layout/hierarchy5"/>
    <dgm:cxn modelId="{F3FBB922-2ABD-47E6-B283-7AA3B7C04D22}" type="presParOf" srcId="{B17A36F1-8D52-4414-9892-539AD7F60071}" destId="{9DC70006-02AA-43E9-9A93-4157AA29CB83}" srcOrd="0" destOrd="0" presId="urn:microsoft.com/office/officeart/2005/8/layout/hierarchy5"/>
    <dgm:cxn modelId="{C6C2CBD3-8F7D-4067-B96D-1DA7494A464F}" type="presParOf" srcId="{F4589F45-7271-4D17-8CCC-ED1DC49D6ED0}" destId="{1CC34A58-08A2-491C-96D4-43AD76FFB38C}" srcOrd="9" destOrd="0" presId="urn:microsoft.com/office/officeart/2005/8/layout/hierarchy5"/>
    <dgm:cxn modelId="{6A621FA0-6224-4B50-BF05-F732033FB27C}" type="presParOf" srcId="{1CC34A58-08A2-491C-96D4-43AD76FFB38C}" destId="{B84E2FC4-32FC-4308-9D54-BE6205ACB6B4}" srcOrd="0" destOrd="0" presId="urn:microsoft.com/office/officeart/2005/8/layout/hierarchy5"/>
    <dgm:cxn modelId="{A0D4708F-4E4F-41D4-89C1-61F8B9CF021B}" type="presParOf" srcId="{1CC34A58-08A2-491C-96D4-43AD76FFB38C}" destId="{79CA16CD-9016-4F87-808F-26F4A4F9B0F8}" srcOrd="1" destOrd="0" presId="urn:microsoft.com/office/officeart/2005/8/layout/hierarchy5"/>
    <dgm:cxn modelId="{B46FCBEC-0688-4D17-9DC8-1276C1409C1A}" type="presParOf" srcId="{79CA16CD-9016-4F87-808F-26F4A4F9B0F8}" destId="{27ACAA3D-BA87-438F-B32D-6C5365B55F4C}" srcOrd="0" destOrd="0" presId="urn:microsoft.com/office/officeart/2005/8/layout/hierarchy5"/>
    <dgm:cxn modelId="{4FE555A3-762B-4714-9685-51B9E374BE4F}" type="presParOf" srcId="{27ACAA3D-BA87-438F-B32D-6C5365B55F4C}" destId="{0DE0087D-7F2A-4186-BC56-0E3C60B5D41D}" srcOrd="0" destOrd="0" presId="urn:microsoft.com/office/officeart/2005/8/layout/hierarchy5"/>
    <dgm:cxn modelId="{281F61C4-6081-4BF1-8A32-8994D1F0CD78}" type="presParOf" srcId="{79CA16CD-9016-4F87-808F-26F4A4F9B0F8}" destId="{E87174C6-91B2-41C3-8547-FA07D61FF6B1}" srcOrd="1" destOrd="0" presId="urn:microsoft.com/office/officeart/2005/8/layout/hierarchy5"/>
    <dgm:cxn modelId="{BC4169F5-7C24-4B1D-892A-95C1B6A72128}" type="presParOf" srcId="{E87174C6-91B2-41C3-8547-FA07D61FF6B1}" destId="{78CD7DE7-A5C3-4729-8F24-8E6F7961DD28}" srcOrd="0" destOrd="0" presId="urn:microsoft.com/office/officeart/2005/8/layout/hierarchy5"/>
    <dgm:cxn modelId="{8DF67B75-0350-4E78-9DBC-338686A85273}" type="presParOf" srcId="{E87174C6-91B2-41C3-8547-FA07D61FF6B1}" destId="{E02F6A85-02BD-41EF-9581-3D5E975057AB}" srcOrd="1" destOrd="0" presId="urn:microsoft.com/office/officeart/2005/8/layout/hierarchy5"/>
    <dgm:cxn modelId="{35A6681A-92CE-4643-9639-3311E8424A57}" type="presParOf" srcId="{79CA16CD-9016-4F87-808F-26F4A4F9B0F8}" destId="{8A2D7FB4-7478-4B01-8EC3-1D64CDAAC917}" srcOrd="2" destOrd="0" presId="urn:microsoft.com/office/officeart/2005/8/layout/hierarchy5"/>
    <dgm:cxn modelId="{E191C404-4CAB-4FE6-9042-8EEEE0239A4E}" type="presParOf" srcId="{8A2D7FB4-7478-4B01-8EC3-1D64CDAAC917}" destId="{DC541D41-6E63-4331-B351-256E95CF2DAE}" srcOrd="0" destOrd="0" presId="urn:microsoft.com/office/officeart/2005/8/layout/hierarchy5"/>
    <dgm:cxn modelId="{164BE589-922D-49F0-BA35-22AB0BC6013C}" type="presParOf" srcId="{79CA16CD-9016-4F87-808F-26F4A4F9B0F8}" destId="{E09B3A52-79A5-4ECA-81C5-A39A8FB3B10A}" srcOrd="3" destOrd="0" presId="urn:microsoft.com/office/officeart/2005/8/layout/hierarchy5"/>
    <dgm:cxn modelId="{D9E4BE83-9A4F-48A1-8864-ED261322FEB1}" type="presParOf" srcId="{E09B3A52-79A5-4ECA-81C5-A39A8FB3B10A}" destId="{AF9D5B71-917B-424E-B9B7-F263A4431174}" srcOrd="0" destOrd="0" presId="urn:microsoft.com/office/officeart/2005/8/layout/hierarchy5"/>
    <dgm:cxn modelId="{B453EFDE-BF8D-4984-B3E3-EC4EA4EF95C7}" type="presParOf" srcId="{E09B3A52-79A5-4ECA-81C5-A39A8FB3B10A}" destId="{EDDC6A75-0CA8-41C2-9FCA-A92CFB19287B}" srcOrd="1" destOrd="0" presId="urn:microsoft.com/office/officeart/2005/8/layout/hierarchy5"/>
    <dgm:cxn modelId="{264BB20D-1BAB-48F5-B7D3-DFA9F3217492}" type="presParOf" srcId="{75233525-61FC-4B8E-8CFB-B8B5F430CB3C}" destId="{A60DD8D1-A81F-4C81-BEC5-7DCCE710B4FF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5ABD1-C060-4853-829B-CB5FCB06FBCB}">
      <dsp:nvSpPr>
        <dsp:cNvPr id="0" name=""/>
        <dsp:cNvSpPr/>
      </dsp:nvSpPr>
      <dsp:spPr>
        <a:xfrm>
          <a:off x="2621" y="500549"/>
          <a:ext cx="2556441" cy="10225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数据治理</a:t>
          </a:r>
        </a:p>
      </dsp:txBody>
      <dsp:txXfrm>
        <a:off x="2621" y="500549"/>
        <a:ext cx="2556441" cy="1022576"/>
      </dsp:txXfrm>
    </dsp:sp>
    <dsp:sp modelId="{D94F948C-B6BF-443D-A9FB-B4F980676376}">
      <dsp:nvSpPr>
        <dsp:cNvPr id="0" name=""/>
        <dsp:cNvSpPr/>
      </dsp:nvSpPr>
      <dsp:spPr>
        <a:xfrm>
          <a:off x="2621" y="1523125"/>
          <a:ext cx="2556441" cy="28548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脏数据清洗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数据质量标签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/>
            <a:t>数据指标计算</a:t>
          </a:r>
          <a:endParaRPr lang="zh-CN" altLang="en-US" sz="2400" kern="1200" dirty="0"/>
        </a:p>
      </dsp:txBody>
      <dsp:txXfrm>
        <a:off x="2621" y="1523125"/>
        <a:ext cx="2556441" cy="2854800"/>
      </dsp:txXfrm>
    </dsp:sp>
    <dsp:sp modelId="{937A1D7A-318C-499A-A0E9-51D7839B80C9}">
      <dsp:nvSpPr>
        <dsp:cNvPr id="0" name=""/>
        <dsp:cNvSpPr/>
      </dsp:nvSpPr>
      <dsp:spPr>
        <a:xfrm>
          <a:off x="2916965" y="500549"/>
          <a:ext cx="2556441" cy="102257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数据存储</a:t>
          </a:r>
        </a:p>
      </dsp:txBody>
      <dsp:txXfrm>
        <a:off x="2916965" y="500549"/>
        <a:ext cx="2556441" cy="1022576"/>
      </dsp:txXfrm>
    </dsp:sp>
    <dsp:sp modelId="{8D0EDBBA-7A1E-468B-86BA-D4E852282B9A}">
      <dsp:nvSpPr>
        <dsp:cNvPr id="0" name=""/>
        <dsp:cNvSpPr/>
      </dsp:nvSpPr>
      <dsp:spPr>
        <a:xfrm>
          <a:off x="2916965" y="1523125"/>
          <a:ext cx="2556441" cy="28548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400" kern="1200" dirty="0"/>
            <a:t>HDFS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400" kern="1200" dirty="0" err="1"/>
            <a:t>OpenTSDB</a:t>
          </a: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400" kern="1200"/>
            <a:t>Redis</a:t>
          </a:r>
          <a:endParaRPr lang="zh-CN" altLang="en-US" sz="2400" kern="1200" dirty="0"/>
        </a:p>
      </dsp:txBody>
      <dsp:txXfrm>
        <a:off x="2916965" y="1523125"/>
        <a:ext cx="2556441" cy="2854800"/>
      </dsp:txXfrm>
    </dsp:sp>
    <dsp:sp modelId="{647953A9-4C1C-49A2-B4DC-B5877FB05FD5}">
      <dsp:nvSpPr>
        <dsp:cNvPr id="0" name=""/>
        <dsp:cNvSpPr/>
      </dsp:nvSpPr>
      <dsp:spPr>
        <a:xfrm>
          <a:off x="5831309" y="500549"/>
          <a:ext cx="2556441" cy="102257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数据仓库</a:t>
          </a:r>
        </a:p>
      </dsp:txBody>
      <dsp:txXfrm>
        <a:off x="5831309" y="500549"/>
        <a:ext cx="2556441" cy="1022576"/>
      </dsp:txXfrm>
    </dsp:sp>
    <dsp:sp modelId="{A28CE341-4EBA-416B-B31D-66F5D58ADA9A}">
      <dsp:nvSpPr>
        <dsp:cNvPr id="0" name=""/>
        <dsp:cNvSpPr/>
      </dsp:nvSpPr>
      <dsp:spPr>
        <a:xfrm>
          <a:off x="5831309" y="1523125"/>
          <a:ext cx="2556441" cy="28548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源数据加载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离线数据加工及统计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结果推送</a:t>
          </a:r>
        </a:p>
      </dsp:txBody>
      <dsp:txXfrm>
        <a:off x="5831309" y="1523125"/>
        <a:ext cx="2556441" cy="28548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B8B95E-DA7E-4974-8FE3-B0F09849F815}">
      <dsp:nvSpPr>
        <dsp:cNvPr id="0" name=""/>
        <dsp:cNvSpPr/>
      </dsp:nvSpPr>
      <dsp:spPr>
        <a:xfrm>
          <a:off x="1294628" y="1520617"/>
          <a:ext cx="1097999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000" kern="1200" dirty="0"/>
            <a:t>Azkaban</a:t>
          </a:r>
          <a:endParaRPr lang="zh-CN" altLang="en-US" sz="1000" kern="1200" dirty="0"/>
        </a:p>
      </dsp:txBody>
      <dsp:txXfrm>
        <a:off x="1310708" y="1536697"/>
        <a:ext cx="1065839" cy="516839"/>
      </dsp:txXfrm>
    </dsp:sp>
    <dsp:sp modelId="{CF4B7B1E-1B3C-4F6A-85E7-C0820CC12A05}">
      <dsp:nvSpPr>
        <dsp:cNvPr id="0" name=""/>
        <dsp:cNvSpPr/>
      </dsp:nvSpPr>
      <dsp:spPr>
        <a:xfrm rot="17637024">
          <a:off x="1898410" y="1022525"/>
          <a:ext cx="1663881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663881" y="1228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688754" y="993211"/>
        <a:ext cx="83194" cy="83194"/>
      </dsp:txXfrm>
    </dsp:sp>
    <dsp:sp modelId="{B1372435-0A0F-4508-BB0A-1C2A013373B2}">
      <dsp:nvSpPr>
        <dsp:cNvPr id="0" name=""/>
        <dsp:cNvSpPr/>
      </dsp:nvSpPr>
      <dsp:spPr>
        <a:xfrm>
          <a:off x="3068073" y="0"/>
          <a:ext cx="3278045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电力设备数</a:t>
          </a:r>
          <a:r>
            <a:rPr lang="en-US" altLang="zh-CN" sz="1200" kern="1200" dirty="0"/>
            <a:t>y</a:t>
          </a:r>
          <a:r>
            <a:rPr lang="zh-CN" altLang="en-US" sz="1200" kern="1200" dirty="0"/>
            <a:t>据接入任务</a:t>
          </a:r>
          <a:br>
            <a:rPr lang="en-US" altLang="zh-CN" sz="1200" kern="1200" dirty="0"/>
          </a:br>
          <a:r>
            <a:rPr lang="en-US" altLang="en-US" sz="1200" kern="1200" dirty="0" err="1"/>
            <a:t>bdp</a:t>
          </a:r>
          <a:r>
            <a:rPr lang="en-US" altLang="en-US" sz="1200" kern="1200" dirty="0"/>
            <a:t>-analysis-script-</a:t>
          </a:r>
          <a:r>
            <a:rPr lang="en-US" altLang="en-US" sz="1200" kern="1200" dirty="0" err="1"/>
            <a:t>ods</a:t>
          </a:r>
          <a:r>
            <a:rPr lang="en-US" altLang="en-US" sz="1200" kern="1200" dirty="0"/>
            <a:t>-power-original</a:t>
          </a:r>
          <a:endParaRPr lang="zh-CN" altLang="en-US" sz="1200" kern="1200" dirty="0"/>
        </a:p>
      </dsp:txBody>
      <dsp:txXfrm>
        <a:off x="3084153" y="16080"/>
        <a:ext cx="3245885" cy="516839"/>
      </dsp:txXfrm>
    </dsp:sp>
    <dsp:sp modelId="{FA250B3D-EBAE-4ED8-9D25-001E8B60AFCE}">
      <dsp:nvSpPr>
        <dsp:cNvPr id="0" name=""/>
        <dsp:cNvSpPr/>
      </dsp:nvSpPr>
      <dsp:spPr>
        <a:xfrm rot="18434328">
          <a:off x="2172259" y="1338525"/>
          <a:ext cx="1116183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116183" y="1228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702446" y="1322904"/>
        <a:ext cx="55809" cy="55809"/>
      </dsp:txXfrm>
    </dsp:sp>
    <dsp:sp modelId="{C3617090-93D0-4148-B781-6D31CDA4456F}">
      <dsp:nvSpPr>
        <dsp:cNvPr id="0" name=""/>
        <dsp:cNvSpPr/>
      </dsp:nvSpPr>
      <dsp:spPr>
        <a:xfrm>
          <a:off x="3068073" y="632000"/>
          <a:ext cx="3269008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dirty="0"/>
            <a:t>电力设备能耗日统计任务</a:t>
          </a:r>
          <a:br>
            <a:rPr lang="en-US" altLang="zh-CN" sz="1100" kern="1200" dirty="0"/>
          </a:br>
          <a:r>
            <a:rPr lang="en-US" altLang="zh-CN" sz="1100" kern="1200" dirty="0" err="1"/>
            <a:t>bdp</a:t>
          </a:r>
          <a:r>
            <a:rPr lang="en-US" altLang="zh-CN" sz="1100" kern="1200" dirty="0"/>
            <a:t>-analysis-script-</a:t>
          </a:r>
          <a:r>
            <a:rPr lang="en-US" altLang="zh-CN" sz="1100" kern="1200" dirty="0" err="1"/>
            <a:t>cdm</a:t>
          </a:r>
          <a:r>
            <a:rPr lang="en-US" altLang="zh-CN" sz="1100" kern="1200" dirty="0"/>
            <a:t>-</a:t>
          </a:r>
          <a:r>
            <a:rPr lang="en-US" altLang="zh-CN" sz="1100" kern="1200" dirty="0" err="1"/>
            <a:t>dec-byday</a:t>
          </a:r>
          <a:r>
            <a:rPr lang="en-US" altLang="zh-CN" sz="1100" kern="1200" dirty="0"/>
            <a:t> </a:t>
          </a:r>
          <a:endParaRPr lang="zh-CN" altLang="en-US" sz="1100" kern="1200" dirty="0"/>
        </a:p>
      </dsp:txBody>
      <dsp:txXfrm>
        <a:off x="3084153" y="648080"/>
        <a:ext cx="3236848" cy="516839"/>
      </dsp:txXfrm>
    </dsp:sp>
    <dsp:sp modelId="{C53B82B5-49AD-4FA9-BA5C-52D42E595660}">
      <dsp:nvSpPr>
        <dsp:cNvPr id="0" name=""/>
        <dsp:cNvSpPr/>
      </dsp:nvSpPr>
      <dsp:spPr>
        <a:xfrm rot="20348936">
          <a:off x="2368960" y="1654200"/>
          <a:ext cx="722781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722781" y="1228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712281" y="1648414"/>
        <a:ext cx="36139" cy="36139"/>
      </dsp:txXfrm>
    </dsp:sp>
    <dsp:sp modelId="{BBC5F4D6-F1D1-4F21-8CC0-355BB88E4779}">
      <dsp:nvSpPr>
        <dsp:cNvPr id="0" name=""/>
        <dsp:cNvSpPr/>
      </dsp:nvSpPr>
      <dsp:spPr>
        <a:xfrm>
          <a:off x="3068073" y="1263350"/>
          <a:ext cx="3266834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电力设备能耗月统计任务</a:t>
          </a:r>
          <a:br>
            <a:rPr lang="en-US" altLang="zh-CN" sz="1000" kern="1200" dirty="0"/>
          </a:br>
          <a:r>
            <a:rPr lang="en-US" altLang="zh-CN" sz="1000" kern="1200" dirty="0" err="1"/>
            <a:t>bdp</a:t>
          </a:r>
          <a:r>
            <a:rPr lang="en-US" altLang="zh-CN" sz="1000" kern="1200" dirty="0"/>
            <a:t>-analysis-script-</a:t>
          </a:r>
          <a:r>
            <a:rPr lang="en-US" altLang="zh-CN" sz="1000" kern="1200" dirty="0" err="1"/>
            <a:t>cdm</a:t>
          </a:r>
          <a:r>
            <a:rPr lang="en-US" altLang="zh-CN" sz="1000" kern="1200" dirty="0"/>
            <a:t>-</a:t>
          </a:r>
          <a:r>
            <a:rPr lang="en-US" altLang="zh-CN" sz="1000" kern="1200" dirty="0" err="1"/>
            <a:t>dec-bymonth</a:t>
          </a:r>
          <a:r>
            <a:rPr lang="en-US" altLang="zh-CN" sz="1000" kern="1200" dirty="0"/>
            <a:t> </a:t>
          </a:r>
          <a:endParaRPr lang="zh-CN" altLang="en-US" sz="1000" kern="1200" dirty="0"/>
        </a:p>
      </dsp:txBody>
      <dsp:txXfrm>
        <a:off x="3084153" y="1279430"/>
        <a:ext cx="3234674" cy="516839"/>
      </dsp:txXfrm>
    </dsp:sp>
    <dsp:sp modelId="{22A2DFFA-F2A1-4B53-B8D0-49121BFB9EBC}">
      <dsp:nvSpPr>
        <dsp:cNvPr id="0" name=""/>
        <dsp:cNvSpPr/>
      </dsp:nvSpPr>
      <dsp:spPr>
        <a:xfrm rot="1738744">
          <a:off x="2344292" y="1969875"/>
          <a:ext cx="772116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772116" y="1228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711048" y="1962855"/>
        <a:ext cx="38605" cy="38605"/>
      </dsp:txXfrm>
    </dsp:sp>
    <dsp:sp modelId="{B8FA9B4B-DB16-4583-9E43-23E3E6FCB0DD}">
      <dsp:nvSpPr>
        <dsp:cNvPr id="0" name=""/>
        <dsp:cNvSpPr/>
      </dsp:nvSpPr>
      <dsp:spPr>
        <a:xfrm>
          <a:off x="3068073" y="1894700"/>
          <a:ext cx="3262782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设备总有功功率日统计任务</a:t>
          </a:r>
          <a:br>
            <a:rPr lang="en-US" altLang="zh-CN" sz="1000" kern="1200" dirty="0"/>
          </a:br>
          <a:r>
            <a:rPr lang="en-US" altLang="zh-CN" sz="1000" kern="1200" dirty="0" err="1"/>
            <a:t>bdp</a:t>
          </a:r>
          <a:r>
            <a:rPr lang="en-US" altLang="zh-CN" sz="1000" kern="1200" dirty="0"/>
            <a:t>-analysis-script-app-dap-</a:t>
          </a:r>
          <a:r>
            <a:rPr lang="en-US" altLang="zh-CN" sz="1000" kern="1200" dirty="0" err="1"/>
            <a:t>byday</a:t>
          </a:r>
          <a:r>
            <a:rPr lang="en-US" altLang="zh-CN" sz="1000" kern="1200" dirty="0"/>
            <a:t> </a:t>
          </a:r>
          <a:endParaRPr lang="zh-CN" altLang="en-US" sz="1000" kern="1200" dirty="0"/>
        </a:p>
      </dsp:txBody>
      <dsp:txXfrm>
        <a:off x="3084153" y="1910780"/>
        <a:ext cx="3230622" cy="516839"/>
      </dsp:txXfrm>
    </dsp:sp>
    <dsp:sp modelId="{3DDCEC08-6406-4D14-87E7-414E9D947422}">
      <dsp:nvSpPr>
        <dsp:cNvPr id="0" name=""/>
        <dsp:cNvSpPr/>
      </dsp:nvSpPr>
      <dsp:spPr>
        <a:xfrm rot="19457599">
          <a:off x="6280018" y="1999079"/>
          <a:ext cx="540876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0876" y="1228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536934" y="1997840"/>
        <a:ext cx="27043" cy="27043"/>
      </dsp:txXfrm>
    </dsp:sp>
    <dsp:sp modelId="{7020D9E7-AABA-4A79-8CAF-597E988E4C4C}">
      <dsp:nvSpPr>
        <dsp:cNvPr id="0" name=""/>
        <dsp:cNvSpPr/>
      </dsp:nvSpPr>
      <dsp:spPr>
        <a:xfrm>
          <a:off x="6770056" y="1579025"/>
          <a:ext cx="1742558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设备总有功功率计算</a:t>
          </a:r>
        </a:p>
      </dsp:txBody>
      <dsp:txXfrm>
        <a:off x="6786136" y="1595105"/>
        <a:ext cx="1710398" cy="516839"/>
      </dsp:txXfrm>
    </dsp:sp>
    <dsp:sp modelId="{F46E8CD6-5781-4E6B-85DA-B094C3DBF119}">
      <dsp:nvSpPr>
        <dsp:cNvPr id="0" name=""/>
        <dsp:cNvSpPr/>
      </dsp:nvSpPr>
      <dsp:spPr>
        <a:xfrm rot="2142401">
          <a:off x="6280018" y="2314754"/>
          <a:ext cx="540876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0876" y="1228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536934" y="2313515"/>
        <a:ext cx="27043" cy="27043"/>
      </dsp:txXfrm>
    </dsp:sp>
    <dsp:sp modelId="{25BCDAC8-9986-4851-A0C1-503A1F23F8A2}">
      <dsp:nvSpPr>
        <dsp:cNvPr id="0" name=""/>
        <dsp:cNvSpPr/>
      </dsp:nvSpPr>
      <dsp:spPr>
        <a:xfrm>
          <a:off x="6770056" y="2210374"/>
          <a:ext cx="1742558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同步计算结果</a:t>
          </a:r>
        </a:p>
      </dsp:txBody>
      <dsp:txXfrm>
        <a:off x="6786136" y="2226454"/>
        <a:ext cx="1710398" cy="516839"/>
      </dsp:txXfrm>
    </dsp:sp>
    <dsp:sp modelId="{B17A36F1-8D52-4414-9892-539AD7F60071}">
      <dsp:nvSpPr>
        <dsp:cNvPr id="0" name=""/>
        <dsp:cNvSpPr/>
      </dsp:nvSpPr>
      <dsp:spPr>
        <a:xfrm rot="4054542">
          <a:off x="1845014" y="2601225"/>
          <a:ext cx="1770673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1770673" y="1228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2686084" y="2569241"/>
        <a:ext cx="88533" cy="88533"/>
      </dsp:txXfrm>
    </dsp:sp>
    <dsp:sp modelId="{B84E2FC4-32FC-4308-9D54-BE6205ACB6B4}">
      <dsp:nvSpPr>
        <dsp:cNvPr id="0" name=""/>
        <dsp:cNvSpPr/>
      </dsp:nvSpPr>
      <dsp:spPr>
        <a:xfrm>
          <a:off x="3068073" y="3157399"/>
          <a:ext cx="3267152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数据质量分析任务</a:t>
          </a:r>
          <a:br>
            <a:rPr lang="en-US" altLang="zh-CN" sz="1000" kern="1200" dirty="0"/>
          </a:br>
          <a:r>
            <a:rPr lang="en-US" altLang="zh-CN" sz="1000" kern="1200" dirty="0" err="1"/>
            <a:t>bdp</a:t>
          </a:r>
          <a:r>
            <a:rPr lang="en-US" altLang="zh-CN" sz="1000" kern="1200" dirty="0"/>
            <a:t>-analysis-script-app-quality-</a:t>
          </a:r>
          <a:r>
            <a:rPr lang="en-US" altLang="zh-CN" sz="1000" kern="1200" dirty="0" err="1"/>
            <a:t>byday</a:t>
          </a:r>
          <a:r>
            <a:rPr lang="en-US" altLang="zh-CN" sz="1000" kern="1200" dirty="0"/>
            <a:t> </a:t>
          </a:r>
          <a:endParaRPr lang="zh-CN" altLang="en-US" sz="1000" kern="1200" dirty="0"/>
        </a:p>
      </dsp:txBody>
      <dsp:txXfrm>
        <a:off x="3084153" y="3173479"/>
        <a:ext cx="3234992" cy="516839"/>
      </dsp:txXfrm>
    </dsp:sp>
    <dsp:sp modelId="{27ACAA3D-BA87-438F-B32D-6C5365B55F4C}">
      <dsp:nvSpPr>
        <dsp:cNvPr id="0" name=""/>
        <dsp:cNvSpPr/>
      </dsp:nvSpPr>
      <dsp:spPr>
        <a:xfrm rot="19457599">
          <a:off x="6284388" y="3261779"/>
          <a:ext cx="540876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0876" y="1228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541304" y="3260540"/>
        <a:ext cx="27043" cy="27043"/>
      </dsp:txXfrm>
    </dsp:sp>
    <dsp:sp modelId="{78CD7DE7-A5C3-4729-8F24-8E6F7961DD28}">
      <dsp:nvSpPr>
        <dsp:cNvPr id="0" name=""/>
        <dsp:cNvSpPr/>
      </dsp:nvSpPr>
      <dsp:spPr>
        <a:xfrm>
          <a:off x="6774426" y="2841724"/>
          <a:ext cx="1753099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/>
            <a:t>数据质量统计</a:t>
          </a:r>
          <a:endParaRPr lang="zh-CN" altLang="en-US" sz="1000" kern="1200" dirty="0"/>
        </a:p>
      </dsp:txBody>
      <dsp:txXfrm>
        <a:off x="6790506" y="2857804"/>
        <a:ext cx="1720939" cy="516839"/>
      </dsp:txXfrm>
    </dsp:sp>
    <dsp:sp modelId="{8A2D7FB4-7478-4B01-8EC3-1D64CDAAC917}">
      <dsp:nvSpPr>
        <dsp:cNvPr id="0" name=""/>
        <dsp:cNvSpPr/>
      </dsp:nvSpPr>
      <dsp:spPr>
        <a:xfrm rot="2142401">
          <a:off x="6284388" y="3577454"/>
          <a:ext cx="540876" cy="24565"/>
        </a:xfrm>
        <a:custGeom>
          <a:avLst/>
          <a:gdLst/>
          <a:ahLst/>
          <a:cxnLst/>
          <a:rect l="0" t="0" r="0" b="0"/>
          <a:pathLst>
            <a:path>
              <a:moveTo>
                <a:pt x="0" y="12282"/>
              </a:moveTo>
              <a:lnTo>
                <a:pt x="540876" y="1228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6541304" y="3576215"/>
        <a:ext cx="27043" cy="27043"/>
      </dsp:txXfrm>
    </dsp:sp>
    <dsp:sp modelId="{AF9D5B71-917B-424E-B9B7-F263A4431174}">
      <dsp:nvSpPr>
        <dsp:cNvPr id="0" name=""/>
        <dsp:cNvSpPr/>
      </dsp:nvSpPr>
      <dsp:spPr>
        <a:xfrm>
          <a:off x="6774426" y="3473074"/>
          <a:ext cx="1743711" cy="548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00" kern="1200" dirty="0"/>
            <a:t>同步分析结果</a:t>
          </a:r>
        </a:p>
      </dsp:txBody>
      <dsp:txXfrm>
        <a:off x="6790506" y="3489154"/>
        <a:ext cx="1711551" cy="5168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97CA9-57C3-4720-8628-22D74D481724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6AE90-3995-4D29-9E64-2756B69F6D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98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lang="zh-CN" altLang="zh-CN" sz="2400" kern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984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668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140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首先数据像水流一样从左侧的箭头流入，把</a:t>
            </a:r>
            <a:r>
              <a:rPr lang="en-US" altLang="zh-CN" dirty="0" err="1"/>
              <a:t>mapWithState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看成一个转换器的话，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mappingFunc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就是转换的规则，流入的新数据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(key-value)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结合历史状态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从内存中获取的历史状态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进行一些自定义逻辑的更新等操作，最终从红色箭头中流出。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15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176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214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6202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377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5474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919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28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与人脸、社区架构的区别</a:t>
            </a:r>
            <a:endParaRPr lang="en-US" altLang="zh-CN" dirty="0"/>
          </a:p>
          <a:p>
            <a:r>
              <a:rPr lang="en-US" altLang="zh-CN" dirty="0"/>
              <a:t>Hive on Spark/</a:t>
            </a:r>
            <a:r>
              <a:rPr lang="en-US" altLang="zh-CN" dirty="0" err="1"/>
              <a:t>Tez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160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补齐数据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750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数据仓库是一个面向主题的、集成的、随时间变化的、但信息本身相对稳定的数据集合，用于对管理决策过程的支持。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546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11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72B463-8D3F-4B3F-B6A1-F85632FC6E0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705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301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优点 </a:t>
            </a:r>
            <a:r>
              <a:rPr lang="en-US" altLang="zh-CN" dirty="0"/>
              <a:t>HA</a:t>
            </a:r>
            <a:r>
              <a:rPr lang="zh-CN" altLang="en-US" dirty="0"/>
              <a:t> 双服务</a:t>
            </a:r>
            <a:r>
              <a:rPr lang="en-US" altLang="zh-CN" dirty="0"/>
              <a:t> </a:t>
            </a:r>
            <a:r>
              <a:rPr lang="zh-CN" altLang="en-US" dirty="0"/>
              <a:t>浮动</a:t>
            </a:r>
            <a:r>
              <a:rPr lang="en-US" altLang="zh-CN" dirty="0"/>
              <a:t>IP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288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464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37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6AE90-3995-4D29-9E64-2756B69F6DF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20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07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704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154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0967" y="6441313"/>
            <a:ext cx="1312025" cy="365125"/>
          </a:xfrm>
        </p:spPr>
        <p:txBody>
          <a:bodyPr/>
          <a:lstStyle>
            <a:lvl1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ZNV</a:t>
            </a:r>
            <a:endParaRPr lang="zh-CN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677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8236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671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9469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515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85007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545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6717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010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3669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5486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2684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81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41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175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5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94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028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794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91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101601"/>
            <a:ext cx="10058400" cy="1192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79424"/>
            <a:ext cx="10058400" cy="428967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C925E42-C915-4CE9-B463-7E5338AF608E}" type="datetimeFigureOut">
              <a:rPr lang="zh-CN" altLang="en-US" smtClean="0"/>
              <a:t>2019/7/18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2F2A9F-9024-4793-BD32-BB86A3F7598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30374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939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ava1234.com/a/javabook/database/2018/0602/11288.html" TargetMode="External"/><Relationship Id="rId2" Type="http://schemas.openxmlformats.org/officeDocument/2006/relationships/hyperlink" Target="https://www.jianshu.com/p/931a53b3468f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atlas.apache.org/" TargetMode="Externa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falcon.apache.org/" TargetMode="Externa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n/article/Lrg1J4*tWOak2WLqKyhF" TargetMode="External"/><Relationship Id="rId2" Type="http://schemas.openxmlformats.org/officeDocument/2006/relationships/hyperlink" Target="https://www.jianshu.com/p/1f66be648b02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kafka.apache.org/" TargetMode="External"/><Relationship Id="rId4" Type="http://schemas.openxmlformats.org/officeDocument/2006/relationships/hyperlink" Target="https://flink.apache.org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40FEF-D53B-4C7D-9C7C-021EC0D9F4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/>
              <a:t>江苏</a:t>
            </a:r>
            <a:r>
              <a:rPr lang="en-US" altLang="zh-CN" sz="6000" dirty="0"/>
              <a:t>E</a:t>
            </a:r>
            <a:r>
              <a:rPr lang="zh-CN" altLang="en-US" sz="6000" dirty="0"/>
              <a:t>项目大数据组工作介绍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E2D05959-4C07-4D0A-BA61-65406833E2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273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0E01F2B-1507-43D3-B33D-57E555650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727" y="180870"/>
            <a:ext cx="10058400" cy="1134459"/>
          </a:xfrm>
        </p:spPr>
        <p:txBody>
          <a:bodyPr/>
          <a:lstStyle/>
          <a:p>
            <a:r>
              <a:rPr lang="zh-CN" altLang="en-US" dirty="0"/>
              <a:t>数据处理具体流程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510386-E652-4DB2-8DB1-0D710FC72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913" y="1466536"/>
            <a:ext cx="6564028" cy="493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72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2F625-A034-4F0B-BAC5-B83E7261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727" y="180870"/>
            <a:ext cx="10058400" cy="1134459"/>
          </a:xfrm>
        </p:spPr>
        <p:txBody>
          <a:bodyPr/>
          <a:lstStyle/>
          <a:p>
            <a:r>
              <a:rPr lang="zh-CN" altLang="en-US" dirty="0"/>
              <a:t>目前已完成的部分工作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BEC15E0-B1DC-4192-AA7C-EA3FD4014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9948761"/>
              </p:ext>
            </p:extLst>
          </p:nvPr>
        </p:nvGraphicFramePr>
        <p:xfrm>
          <a:off x="1900813" y="1597689"/>
          <a:ext cx="8390373" cy="48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0305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91E619F-E832-4048-8009-3CAF4A38A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124" y="325803"/>
            <a:ext cx="9977601" cy="976654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时序数据库</a:t>
            </a:r>
            <a:r>
              <a:rPr lang="en-US" altLang="zh-CN" dirty="0" err="1">
                <a:sym typeface="+mn-ea"/>
              </a:rPr>
              <a:t>OpenTSDB</a:t>
            </a:r>
            <a:endParaRPr lang="zh-CN" altLang="en-US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559AB488-F503-4D83-89A3-3258A5FA4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6124" y="1497204"/>
            <a:ext cx="10058400" cy="4181904"/>
          </a:xfrm>
        </p:spPr>
        <p:txBody>
          <a:bodyPr/>
          <a:lstStyle/>
          <a:p>
            <a:r>
              <a:rPr lang="en-US" altLang="zh-CN" sz="2400" dirty="0" err="1"/>
              <a:t>OpenTSDB</a:t>
            </a:r>
            <a:r>
              <a:rPr lang="zh-CN" altLang="en-US" sz="2400" dirty="0"/>
              <a:t>是什么？</a:t>
            </a:r>
          </a:p>
          <a:p>
            <a:r>
              <a:rPr lang="zh-CN" altLang="en-US" dirty="0"/>
              <a:t>官网定义：OpenTSDB is a distributed, scalable Time Series Database (TSDB) written on top of HBase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翻译过来就是，基于Hbase的分布式的，可伸缩的时间序列数据库。</a:t>
            </a:r>
            <a:endParaRPr lang="en-US" altLang="zh-CN" dirty="0"/>
          </a:p>
          <a:p>
            <a:r>
              <a:rPr lang="en-US" altLang="zh-CN" sz="2400" dirty="0" err="1"/>
              <a:t>OpenTSDB</a:t>
            </a:r>
            <a:r>
              <a:rPr lang="zh-CN" altLang="en-US" sz="2400" dirty="0"/>
              <a:t>有什么用？</a:t>
            </a:r>
          </a:p>
          <a:p>
            <a:r>
              <a:rPr lang="zh-CN" altLang="en-US" dirty="0"/>
              <a:t>主要用途，就是做监控系统；譬如收集大规模集群（包括网络设备、操作系统、应用程序）的监控数据并进行</a:t>
            </a:r>
            <a:r>
              <a:rPr lang="zh-CN" altLang="en-US" b="1" dirty="0">
                <a:solidFill>
                  <a:srgbClr val="FF0000"/>
                </a:solidFill>
              </a:rPr>
              <a:t>存储</a:t>
            </a:r>
            <a:r>
              <a:rPr lang="zh-CN" altLang="en-US" dirty="0"/>
              <a:t>与</a:t>
            </a:r>
            <a:r>
              <a:rPr lang="zh-CN" altLang="en-US" b="1" dirty="0">
                <a:solidFill>
                  <a:srgbClr val="FF0000"/>
                </a:solidFill>
              </a:rPr>
              <a:t>查询</a:t>
            </a:r>
            <a:r>
              <a:rPr lang="zh-CN" altLang="en-US" dirty="0"/>
              <a:t>。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9022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B5D03-F10B-4C68-8543-C3EF87F1E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39779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时序数据库</a:t>
            </a:r>
            <a:r>
              <a:rPr lang="en-US" altLang="zh-CN" dirty="0" err="1">
                <a:sym typeface="+mn-ea"/>
              </a:rPr>
              <a:t>OpenTSDB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C220D0-BD10-4231-9B2F-78E186E9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57494"/>
            <a:ext cx="10058400" cy="2461847"/>
          </a:xfrm>
        </p:spPr>
        <p:txBody>
          <a:bodyPr/>
          <a:lstStyle/>
          <a:p>
            <a:r>
              <a:rPr lang="en-US" altLang="zh-CN" sz="2400" dirty="0" err="1"/>
              <a:t>OpenTSDB</a:t>
            </a:r>
            <a:r>
              <a:rPr lang="zh-CN" altLang="en-US" sz="2400" dirty="0"/>
              <a:t>写入</a:t>
            </a:r>
            <a:endParaRPr lang="en-US" altLang="zh-CN" sz="2400" dirty="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指标名字（</a:t>
            </a:r>
            <a:r>
              <a:rPr lang="en-US" altLang="zh-CN" dirty="0">
                <a:solidFill>
                  <a:prstClr val="black"/>
                </a:solidFill>
              </a:rPr>
              <a:t>Metric</a:t>
            </a:r>
            <a:r>
              <a:rPr lang="zh-CN" altLang="en-US" dirty="0">
                <a:solidFill>
                  <a:prstClr val="black"/>
                </a:solidFill>
              </a:rPr>
              <a:t>）：这个就是我们监控的指标，比如 sys.cpu.</a:t>
            </a:r>
            <a:r>
              <a:rPr lang="en-US" altLang="zh-CN" dirty="0">
                <a:solidFill>
                  <a:prstClr val="black"/>
                </a:solidFill>
              </a:rPr>
              <a:t>rate</a:t>
            </a:r>
            <a:r>
              <a:rPr lang="zh-CN" altLang="en-US" dirty="0">
                <a:solidFill>
                  <a:prstClr val="black"/>
                </a:solidFill>
              </a:rPr>
              <a:t>；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时间戳（</a:t>
            </a:r>
            <a:r>
              <a:rPr lang="en-US" altLang="zh-CN" dirty="0" err="1">
                <a:solidFill>
                  <a:prstClr val="black"/>
                </a:solidFill>
              </a:rPr>
              <a:t>TimeStamp</a:t>
            </a:r>
            <a:r>
              <a:rPr lang="zh-CN" altLang="en-US" dirty="0">
                <a:solidFill>
                  <a:prstClr val="black"/>
                </a:solidFill>
              </a:rPr>
              <a:t>）：监控数据产生的时间；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值（</a:t>
            </a:r>
            <a:r>
              <a:rPr lang="en-US" altLang="zh-CN" dirty="0">
                <a:solidFill>
                  <a:prstClr val="black"/>
                </a:solidFill>
              </a:rPr>
              <a:t>Value</a:t>
            </a:r>
            <a:r>
              <a:rPr lang="zh-CN" altLang="en-US" dirty="0">
                <a:solidFill>
                  <a:prstClr val="black"/>
                </a:solidFill>
              </a:rPr>
              <a:t>）：Long 或者 Double 类型的数据，是监控指标在某个时间的具体值；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</a:rPr>
              <a:t>标签（</a:t>
            </a:r>
            <a:r>
              <a:rPr lang="en-US" altLang="zh-CN" dirty="0">
                <a:solidFill>
                  <a:prstClr val="black"/>
                </a:solidFill>
              </a:rPr>
              <a:t>Tag</a:t>
            </a:r>
            <a:r>
              <a:rPr lang="zh-CN" altLang="en-US" dirty="0">
                <a:solidFill>
                  <a:prstClr val="black"/>
                </a:solidFill>
              </a:rPr>
              <a:t>）：包括标签名字（tagk）和标签值（tagv）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场景</a:t>
            </a:r>
            <a:r>
              <a:rPr lang="zh-CN" altLang="en-US" dirty="0">
                <a:solidFill>
                  <a:prstClr val="black"/>
                </a:solidFill>
              </a:rPr>
              <a:t>：譬如假设我们采集1个服务器（hostname=qatest）的CPU使用率，发现该服务器在21:00的时候，CPU使用率达到99%。</a:t>
            </a:r>
          </a:p>
          <a:p>
            <a:endParaRPr lang="zh-CN" altLang="en-US" dirty="0">
              <a:solidFill>
                <a:prstClr val="black"/>
              </a:solidFill>
            </a:endParaRP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166162-B060-428A-886A-0594A6F70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056" y="4129873"/>
            <a:ext cx="6420896" cy="209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5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B5D03-F10B-4C68-8543-C3EF87F1E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39779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时序数据库</a:t>
            </a:r>
            <a:r>
              <a:rPr lang="en-US" altLang="zh-CN" dirty="0" err="1">
                <a:sym typeface="+mn-ea"/>
              </a:rPr>
              <a:t>OpenTSDB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C220D0-BD10-4231-9B2F-78E186E9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57495"/>
            <a:ext cx="10058400" cy="502418"/>
          </a:xfrm>
        </p:spPr>
        <p:txBody>
          <a:bodyPr/>
          <a:lstStyle/>
          <a:p>
            <a:r>
              <a:rPr lang="zh-CN" altLang="en-US" sz="2400" dirty="0"/>
              <a:t>将数据转成</a:t>
            </a:r>
            <a:r>
              <a:rPr lang="en-US" altLang="zh-CN" sz="2400" dirty="0"/>
              <a:t>json</a:t>
            </a:r>
            <a:r>
              <a:rPr lang="zh-CN" altLang="en-US" sz="2400" dirty="0"/>
              <a:t>格式进行写入</a:t>
            </a:r>
          </a:p>
          <a:p>
            <a:endParaRPr lang="zh-CN" altLang="en-US" dirty="0">
              <a:solidFill>
                <a:prstClr val="black"/>
              </a:solidFill>
            </a:endParaRP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1665BD-C4B1-4124-B796-D46FC0BB3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494" y="2059913"/>
            <a:ext cx="6707012" cy="412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81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F0E203-15A7-4D5E-BD1A-0BF21D3EA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19683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时序数据库</a:t>
            </a:r>
            <a:r>
              <a:rPr lang="en-US" altLang="zh-CN" dirty="0" err="1">
                <a:sym typeface="+mn-ea"/>
              </a:rPr>
              <a:t>OpenTSDB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0C477-F0FC-403F-824E-058D147FA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83993"/>
            <a:ext cx="10058400" cy="2143461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OpenTSDB</a:t>
            </a:r>
            <a:r>
              <a:rPr lang="zh-CN" altLang="en-US" sz="2400" dirty="0"/>
              <a:t>查询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prstClr val="black"/>
                </a:solidFill>
              </a:rPr>
              <a:t>Start</a:t>
            </a:r>
            <a:r>
              <a:rPr lang="zh-CN" altLang="en-US" sz="2200" dirty="0">
                <a:solidFill>
                  <a:prstClr val="black"/>
                </a:solidFill>
              </a:rPr>
              <a:t>：查询的开始时间，必备参数；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prstClr val="black"/>
                </a:solidFill>
              </a:rPr>
              <a:t>End</a:t>
            </a:r>
            <a:r>
              <a:rPr lang="zh-CN" altLang="en-US" sz="2200" dirty="0">
                <a:solidFill>
                  <a:prstClr val="black"/>
                </a:solidFill>
              </a:rPr>
              <a:t>：查询结束时间，可选参数；</a:t>
            </a:r>
            <a:endParaRPr lang="en-US" altLang="zh-CN" sz="2200" dirty="0">
              <a:solidFill>
                <a:prstClr val="black"/>
              </a:solidFill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200" dirty="0">
                <a:solidFill>
                  <a:prstClr val="black"/>
                </a:solidFill>
              </a:rPr>
              <a:t>Queries: </a:t>
            </a:r>
            <a:r>
              <a:rPr lang="zh-CN" altLang="en-US" sz="2200" dirty="0">
                <a:solidFill>
                  <a:prstClr val="black"/>
                </a:solidFill>
              </a:rPr>
              <a:t>子查询条件，必备参数，为数组形式，至少包含一个或多个条件。</a:t>
            </a:r>
            <a:r>
              <a:rPr lang="en-US" altLang="zh-CN" sz="2200" dirty="0">
                <a:solidFill>
                  <a:prstClr val="black"/>
                </a:solidFill>
              </a:rPr>
              <a:t>Queries</a:t>
            </a:r>
            <a:r>
              <a:rPr lang="zh-CN" altLang="en-US" sz="2200" dirty="0">
                <a:solidFill>
                  <a:prstClr val="black"/>
                </a:solidFill>
              </a:rPr>
              <a:t>中的每个条件中必须包含</a:t>
            </a:r>
            <a:r>
              <a:rPr lang="en-US" altLang="zh-CN" sz="2200" dirty="0">
                <a:solidFill>
                  <a:prstClr val="black"/>
                </a:solidFill>
              </a:rPr>
              <a:t>aggregator</a:t>
            </a:r>
            <a:r>
              <a:rPr lang="zh-CN" altLang="en-US" sz="2200" dirty="0">
                <a:solidFill>
                  <a:prstClr val="black"/>
                </a:solidFill>
              </a:rPr>
              <a:t>与</a:t>
            </a:r>
            <a:r>
              <a:rPr lang="en-US" altLang="zh-CN" sz="2200" dirty="0">
                <a:solidFill>
                  <a:prstClr val="black"/>
                </a:solidFill>
              </a:rPr>
              <a:t>metric</a:t>
            </a:r>
            <a:r>
              <a:rPr lang="zh-CN" altLang="en-US" sz="2200" dirty="0">
                <a:solidFill>
                  <a:prstClr val="black"/>
                </a:solidFill>
              </a:rPr>
              <a:t>两个字段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5CB2C4-15E5-466D-936A-14611C645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872" y="3530309"/>
            <a:ext cx="5147215" cy="276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636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6897A-6109-48F0-861E-35F03351B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566" y="189752"/>
            <a:ext cx="10010006" cy="1132877"/>
          </a:xfrm>
        </p:spPr>
        <p:txBody>
          <a:bodyPr/>
          <a:lstStyle/>
          <a:p>
            <a:r>
              <a:rPr lang="en-US" altLang="zh-CN" dirty="0"/>
              <a:t>Hive</a:t>
            </a:r>
            <a:r>
              <a:rPr lang="zh-CN" altLang="en-US" dirty="0"/>
              <a:t>库表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7C042D-B0C0-433F-ACE6-4D4FDB120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3566" y="1738364"/>
            <a:ext cx="4134722" cy="4351337"/>
          </a:xfrm>
        </p:spPr>
        <p:txBody>
          <a:bodyPr/>
          <a:lstStyle/>
          <a:p>
            <a:r>
              <a:rPr lang="zh-CN" altLang="en-US" dirty="0"/>
              <a:t>外部表</a:t>
            </a:r>
            <a:r>
              <a:rPr lang="en-US" altLang="zh-CN" dirty="0"/>
              <a:t>&amp;&amp;</a:t>
            </a:r>
            <a:r>
              <a:rPr lang="zh-CN" altLang="en-US" dirty="0"/>
              <a:t>内部表</a:t>
            </a:r>
            <a:endParaRPr lang="en-US" altLang="zh-CN" dirty="0"/>
          </a:p>
          <a:p>
            <a:r>
              <a:rPr lang="zh-CN" altLang="en-US" dirty="0"/>
              <a:t>数据分层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3DA2D1E-DA2A-4984-A5B6-CA16C1EA2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82917"/>
            <a:ext cx="4323967" cy="488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99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7E7FBE-5E13-47A4-8469-E350A822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81" y="186211"/>
            <a:ext cx="9936204" cy="1134459"/>
          </a:xfrm>
        </p:spPr>
        <p:txBody>
          <a:bodyPr/>
          <a:lstStyle/>
          <a:p>
            <a:r>
              <a:rPr lang="en-US" altLang="zh-CN" dirty="0"/>
              <a:t>Hive</a:t>
            </a:r>
            <a:r>
              <a:rPr lang="zh-CN" altLang="en-US" dirty="0"/>
              <a:t>数据加载及数据加工流程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E57DBA-3521-43A5-8582-9F597542C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422360"/>
            <a:ext cx="12192000" cy="2657491"/>
          </a:xfrm>
          <a:prstGeom prst="rect">
            <a:avLst/>
          </a:prstGeom>
        </p:spPr>
      </p:pic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FC66AF85-2633-4426-9974-89F3520AF035}"/>
              </a:ext>
            </a:extLst>
          </p:cNvPr>
          <p:cNvSpPr/>
          <p:nvPr/>
        </p:nvSpPr>
        <p:spPr>
          <a:xfrm>
            <a:off x="64076" y="1529281"/>
            <a:ext cx="5261550" cy="312505"/>
          </a:xfrm>
          <a:prstGeom prst="wedgeRoundRectCallout">
            <a:avLst>
              <a:gd name="adj1" fmla="val -41612"/>
              <a:gd name="adj2" fmla="val 2977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/</a:t>
            </a:r>
            <a:r>
              <a:rPr lang="en-US" altLang="zh-CN" sz="1200" dirty="0" err="1"/>
              <a:t>tmp</a:t>
            </a:r>
            <a:r>
              <a:rPr lang="en-US" altLang="zh-CN" sz="1200" dirty="0"/>
              <a:t>/part-00000-ffe3eb64-80dc-4362-a663-57c0b657639b-c000.snappy.parquet</a:t>
            </a:r>
            <a:endParaRPr lang="zh-CN" altLang="en-US" sz="1200" dirty="0"/>
          </a:p>
        </p:txBody>
      </p:sp>
      <p:sp>
        <p:nvSpPr>
          <p:cNvPr id="13" name="标注: 弯曲线形 12">
            <a:extLst>
              <a:ext uri="{FF2B5EF4-FFF2-40B4-BE49-F238E27FC236}">
                <a16:creationId xmlns:a16="http://schemas.microsoft.com/office/drawing/2014/main" id="{734762D1-AF26-4F99-B74C-60641C7F11F3}"/>
              </a:ext>
            </a:extLst>
          </p:cNvPr>
          <p:cNvSpPr/>
          <p:nvPr/>
        </p:nvSpPr>
        <p:spPr>
          <a:xfrm>
            <a:off x="64076" y="5875217"/>
            <a:ext cx="4658095" cy="306324"/>
          </a:xfrm>
          <a:prstGeom prst="borderCallout2">
            <a:avLst>
              <a:gd name="adj1" fmla="val 8909"/>
              <a:gd name="adj2" fmla="val 11574"/>
              <a:gd name="adj3" fmla="val -187909"/>
              <a:gd name="adj4" fmla="val 9435"/>
              <a:gd name="adj5" fmla="val -418910"/>
              <a:gd name="adj6" fmla="val 15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/warehouse/tablespace/external/hive/</a:t>
            </a:r>
            <a:r>
              <a:rPr lang="en-US" altLang="zh-CN" sz="1200" dirty="0" err="1"/>
              <a:t>ods.db</a:t>
            </a:r>
            <a:r>
              <a:rPr lang="en-US" altLang="zh-CN" sz="1200" dirty="0"/>
              <a:t>/</a:t>
            </a:r>
            <a:r>
              <a:rPr lang="en-US" altLang="zh-CN" sz="1200" dirty="0" err="1"/>
              <a:t>ods_power_original_data</a:t>
            </a:r>
            <a:endParaRPr lang="en-US" altLang="zh-CN" sz="1200" dirty="0"/>
          </a:p>
        </p:txBody>
      </p:sp>
      <p:sp>
        <p:nvSpPr>
          <p:cNvPr id="15" name="标注: 弯曲线形 14">
            <a:extLst>
              <a:ext uri="{FF2B5EF4-FFF2-40B4-BE49-F238E27FC236}">
                <a16:creationId xmlns:a16="http://schemas.microsoft.com/office/drawing/2014/main" id="{FFDCFE39-38F5-430D-8243-7C9A3AF7D51B}"/>
              </a:ext>
            </a:extLst>
          </p:cNvPr>
          <p:cNvSpPr/>
          <p:nvPr/>
        </p:nvSpPr>
        <p:spPr>
          <a:xfrm>
            <a:off x="1438530" y="5110782"/>
            <a:ext cx="2471896" cy="476905"/>
          </a:xfrm>
          <a:prstGeom prst="borderCallout2">
            <a:avLst>
              <a:gd name="adj1" fmla="val 708"/>
              <a:gd name="adj2" fmla="val 53594"/>
              <a:gd name="adj3" fmla="val -33735"/>
              <a:gd name="adj4" fmla="val 54707"/>
              <a:gd name="adj5" fmla="val -104443"/>
              <a:gd name="adj6" fmla="val 43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create external table if not exists </a:t>
            </a:r>
            <a:r>
              <a:rPr lang="en-US" altLang="zh-CN" sz="1200" dirty="0" err="1"/>
              <a:t>ods.ods_power_original_data</a:t>
            </a:r>
            <a:endParaRPr lang="en-US" altLang="zh-CN" sz="1200" dirty="0"/>
          </a:p>
        </p:txBody>
      </p:sp>
      <p:sp>
        <p:nvSpPr>
          <p:cNvPr id="16" name="对话气泡: 圆角矩形 15">
            <a:extLst>
              <a:ext uri="{FF2B5EF4-FFF2-40B4-BE49-F238E27FC236}">
                <a16:creationId xmlns:a16="http://schemas.microsoft.com/office/drawing/2014/main" id="{D7EDD956-0D0D-493E-A853-EB6686538B9C}"/>
              </a:ext>
            </a:extLst>
          </p:cNvPr>
          <p:cNvSpPr/>
          <p:nvPr/>
        </p:nvSpPr>
        <p:spPr>
          <a:xfrm>
            <a:off x="1975199" y="1995695"/>
            <a:ext cx="4556230" cy="406565"/>
          </a:xfrm>
          <a:prstGeom prst="wedgeRoundRectCallout">
            <a:avLst>
              <a:gd name="adj1" fmla="val -32062"/>
              <a:gd name="adj2" fmla="val 8599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load data </a:t>
            </a:r>
            <a:r>
              <a:rPr lang="en-US" altLang="zh-CN" sz="1200" dirty="0" err="1"/>
              <a:t>inpath</a:t>
            </a:r>
            <a:r>
              <a:rPr lang="en-US" altLang="zh-CN" sz="1200" dirty="0"/>
              <a:t> '/</a:t>
            </a:r>
            <a:r>
              <a:rPr lang="en-US" altLang="zh-CN" sz="1200" dirty="0" err="1"/>
              <a:t>tmp</a:t>
            </a:r>
            <a:r>
              <a:rPr lang="en-US" altLang="zh-CN" sz="1200" dirty="0"/>
              <a:t>/</a:t>
            </a:r>
            <a:r>
              <a:rPr lang="en-US" altLang="zh-CN" sz="1200" dirty="0" err="1"/>
              <a:t>file.snappy.parquet</a:t>
            </a:r>
            <a:r>
              <a:rPr lang="en-US" altLang="zh-CN" sz="1200" dirty="0"/>
              <a:t>' into table </a:t>
            </a:r>
            <a:r>
              <a:rPr lang="en-US" altLang="zh-CN" sz="1200" dirty="0" err="1"/>
              <a:t>ods.ods_power_original_data</a:t>
            </a:r>
            <a:r>
              <a:rPr lang="en-US" altLang="zh-CN" sz="1200" dirty="0"/>
              <a:t> partition (mt='201907', dt='20190710')</a:t>
            </a:r>
            <a:endParaRPr lang="zh-CN" altLang="en-US" sz="1200" dirty="0"/>
          </a:p>
        </p:txBody>
      </p:sp>
      <p:sp>
        <p:nvSpPr>
          <p:cNvPr id="17" name="对话气泡: 圆角矩形 16">
            <a:extLst>
              <a:ext uri="{FF2B5EF4-FFF2-40B4-BE49-F238E27FC236}">
                <a16:creationId xmlns:a16="http://schemas.microsoft.com/office/drawing/2014/main" id="{5FBD2D65-76FC-4568-BD2A-648D3A2D0C79}"/>
              </a:ext>
            </a:extLst>
          </p:cNvPr>
          <p:cNvSpPr/>
          <p:nvPr/>
        </p:nvSpPr>
        <p:spPr>
          <a:xfrm>
            <a:off x="3776789" y="2710624"/>
            <a:ext cx="1890765" cy="366018"/>
          </a:xfrm>
          <a:prstGeom prst="wedgeRoundRectCallout">
            <a:avLst>
              <a:gd name="adj1" fmla="val -22959"/>
              <a:gd name="adj2" fmla="val 679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ods_power_original_data</a:t>
            </a:r>
            <a:endParaRPr lang="zh-CN" altLang="en-US" dirty="0"/>
          </a:p>
        </p:txBody>
      </p:sp>
      <p:sp>
        <p:nvSpPr>
          <p:cNvPr id="18" name="标注: 弯曲线形 17">
            <a:extLst>
              <a:ext uri="{FF2B5EF4-FFF2-40B4-BE49-F238E27FC236}">
                <a16:creationId xmlns:a16="http://schemas.microsoft.com/office/drawing/2014/main" id="{3F4E4A80-D9E8-4995-90D0-A3413EF63CFE}"/>
              </a:ext>
            </a:extLst>
          </p:cNvPr>
          <p:cNvSpPr/>
          <p:nvPr/>
        </p:nvSpPr>
        <p:spPr>
          <a:xfrm>
            <a:off x="5044271" y="4160036"/>
            <a:ext cx="3277497" cy="2143205"/>
          </a:xfrm>
          <a:prstGeom prst="borderCallout2">
            <a:avLst>
              <a:gd name="adj1" fmla="val -659"/>
              <a:gd name="adj2" fmla="val 49915"/>
              <a:gd name="adj3" fmla="val -5489"/>
              <a:gd name="adj4" fmla="val 41830"/>
              <a:gd name="adj5" fmla="val -10477"/>
              <a:gd name="adj6" fmla="val 3515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/>
              <a:t>insert overwrite table </a:t>
            </a:r>
            <a:r>
              <a:rPr lang="en-US" altLang="zh-CN" sz="1200" dirty="0" err="1"/>
              <a:t>cdm.cdm_device_energyconsum_day</a:t>
            </a:r>
            <a:r>
              <a:rPr lang="en-US" altLang="zh-CN" sz="1200" dirty="0"/>
              <a:t> partition (dt='20190710') select </a:t>
            </a:r>
            <a:r>
              <a:rPr lang="en-US" altLang="zh-CN" sz="1200" dirty="0" err="1"/>
              <a:t>device_type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device_kind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device_name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mete_id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mete_name</a:t>
            </a:r>
            <a:r>
              <a:rPr lang="en-US" altLang="zh-CN" sz="1200" dirty="0"/>
              <a:t>, max(</a:t>
            </a:r>
            <a:r>
              <a:rPr lang="en-US" altLang="zh-CN" sz="1200" dirty="0" err="1"/>
              <a:t>mete_value</a:t>
            </a:r>
            <a:r>
              <a:rPr lang="en-US" altLang="zh-CN" sz="1200" dirty="0"/>
              <a:t>), min(</a:t>
            </a:r>
            <a:r>
              <a:rPr lang="en-US" altLang="zh-CN" sz="1200" dirty="0" err="1"/>
              <a:t>mete_value</a:t>
            </a:r>
            <a:r>
              <a:rPr lang="en-US" altLang="zh-CN" sz="1200" dirty="0"/>
              <a:t>), avg(</a:t>
            </a:r>
            <a:r>
              <a:rPr lang="en-US" altLang="zh-CN" sz="1200" dirty="0" err="1"/>
              <a:t>mete_value</a:t>
            </a:r>
            <a:r>
              <a:rPr lang="en-US" altLang="zh-CN" sz="1200" dirty="0"/>
              <a:t>), sum(</a:t>
            </a:r>
            <a:r>
              <a:rPr lang="en-US" altLang="zh-CN" sz="1200" dirty="0" err="1"/>
              <a:t>mete_value</a:t>
            </a:r>
            <a:r>
              <a:rPr lang="en-US" altLang="zh-CN" sz="1200" dirty="0"/>
              <a:t>) from </a:t>
            </a:r>
            <a:r>
              <a:rPr lang="en-US" altLang="zh-CN" sz="1200" dirty="0" err="1"/>
              <a:t>ods.ods_power_original_data</a:t>
            </a:r>
            <a:r>
              <a:rPr lang="en-US" altLang="zh-CN" sz="1200" dirty="0"/>
              <a:t> where dt='20190710' and </a:t>
            </a:r>
            <a:r>
              <a:rPr lang="en-US" altLang="zh-CN" sz="1200" dirty="0" err="1"/>
              <a:t>mete_id</a:t>
            </a:r>
            <a:r>
              <a:rPr lang="en-US" altLang="zh-CN" sz="1200" dirty="0"/>
              <a:t> ='01010036001' and </a:t>
            </a:r>
            <a:r>
              <a:rPr lang="en-US" altLang="zh-CN" sz="1200" dirty="0" err="1"/>
              <a:t>is_valid</a:t>
            </a:r>
            <a:r>
              <a:rPr lang="en-US" altLang="zh-CN" sz="1200" dirty="0"/>
              <a:t> = 0 and </a:t>
            </a:r>
            <a:r>
              <a:rPr lang="en-US" altLang="zh-CN" sz="1200" dirty="0" err="1"/>
              <a:t>report_time</a:t>
            </a:r>
            <a:r>
              <a:rPr lang="en-US" altLang="zh-CN" sz="1200" dirty="0"/>
              <a:t> between '2019-07-10 00:00:00' and '2019-07-10 23:59:59' group by </a:t>
            </a:r>
            <a:r>
              <a:rPr lang="en-US" altLang="zh-CN" sz="1200" dirty="0" err="1"/>
              <a:t>device_type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device_kind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device_name,mete_id,mete_name</a:t>
            </a:r>
            <a:endParaRPr lang="en-US" altLang="zh-CN" sz="1200" dirty="0"/>
          </a:p>
        </p:txBody>
      </p:sp>
      <p:sp>
        <p:nvSpPr>
          <p:cNvPr id="19" name="对话气泡: 圆角矩形 18">
            <a:extLst>
              <a:ext uri="{FF2B5EF4-FFF2-40B4-BE49-F238E27FC236}">
                <a16:creationId xmlns:a16="http://schemas.microsoft.com/office/drawing/2014/main" id="{1D2B592A-EBA1-42C9-AD42-8C455BAFB47E}"/>
              </a:ext>
            </a:extLst>
          </p:cNvPr>
          <p:cNvSpPr/>
          <p:nvPr/>
        </p:nvSpPr>
        <p:spPr>
          <a:xfrm>
            <a:off x="6682154" y="2742171"/>
            <a:ext cx="2291024" cy="366018"/>
          </a:xfrm>
          <a:prstGeom prst="wedgeRoundRectCallout">
            <a:avLst>
              <a:gd name="adj1" fmla="val -18123"/>
              <a:gd name="adj2" fmla="val 7348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cdm_device_energyconsum_day</a:t>
            </a:r>
            <a:endParaRPr lang="en-US" altLang="zh-CN" sz="1200" dirty="0"/>
          </a:p>
        </p:txBody>
      </p:sp>
      <p:sp>
        <p:nvSpPr>
          <p:cNvPr id="20" name="对话气泡: 圆角矩形 19">
            <a:extLst>
              <a:ext uri="{FF2B5EF4-FFF2-40B4-BE49-F238E27FC236}">
                <a16:creationId xmlns:a16="http://schemas.microsoft.com/office/drawing/2014/main" id="{8B610EDA-4B34-4DE9-84AC-8BDA6E810982}"/>
              </a:ext>
            </a:extLst>
          </p:cNvPr>
          <p:cNvSpPr/>
          <p:nvPr/>
        </p:nvSpPr>
        <p:spPr>
          <a:xfrm>
            <a:off x="9626322" y="2742171"/>
            <a:ext cx="2525485" cy="358605"/>
          </a:xfrm>
          <a:prstGeom prst="wedgeRoundRectCallout">
            <a:avLst>
              <a:gd name="adj1" fmla="val -7995"/>
              <a:gd name="adj2" fmla="val 666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cdm_device_energyconsum_month</a:t>
            </a:r>
            <a:endParaRPr lang="en-US" altLang="zh-CN" sz="1200" dirty="0"/>
          </a:p>
        </p:txBody>
      </p:sp>
      <p:sp>
        <p:nvSpPr>
          <p:cNvPr id="14" name="标注: 弯曲线形 13">
            <a:extLst>
              <a:ext uri="{FF2B5EF4-FFF2-40B4-BE49-F238E27FC236}">
                <a16:creationId xmlns:a16="http://schemas.microsoft.com/office/drawing/2014/main" id="{E6230640-5DA3-4F7A-B3A7-2E826ACE5FE7}"/>
              </a:ext>
            </a:extLst>
          </p:cNvPr>
          <p:cNvSpPr/>
          <p:nvPr/>
        </p:nvSpPr>
        <p:spPr>
          <a:xfrm>
            <a:off x="8643867" y="4143693"/>
            <a:ext cx="3097647" cy="2143205"/>
          </a:xfrm>
          <a:prstGeom prst="borderCallout2">
            <a:avLst>
              <a:gd name="adj1" fmla="val -659"/>
              <a:gd name="adj2" fmla="val 49915"/>
              <a:gd name="adj3" fmla="val -5489"/>
              <a:gd name="adj4" fmla="val 41830"/>
              <a:gd name="adj5" fmla="val -9539"/>
              <a:gd name="adj6" fmla="val 35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/>
              <a:t>insert overwrite table </a:t>
            </a:r>
            <a:r>
              <a:rPr lang="en-US" altLang="zh-CN" sz="1200" dirty="0" err="1"/>
              <a:t>cdm.cdm_device_energyconsum_month</a:t>
            </a:r>
            <a:r>
              <a:rPr lang="en-US" altLang="zh-CN" sz="1200" dirty="0"/>
              <a:t> partition (mt='201907’)  select </a:t>
            </a:r>
            <a:r>
              <a:rPr lang="en-US" altLang="zh-CN" sz="1200" dirty="0" err="1"/>
              <a:t>device_type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device_kind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device_name</a:t>
            </a:r>
            <a:r>
              <a:rPr lang="en-US" altLang="zh-CN" sz="1200" dirty="0"/>
              <a:t>,  </a:t>
            </a:r>
            <a:r>
              <a:rPr lang="en-US" altLang="zh-CN" sz="1200" dirty="0" err="1"/>
              <a:t>mete_id</a:t>
            </a:r>
            <a:r>
              <a:rPr lang="en-US" altLang="zh-CN" sz="1200" dirty="0"/>
              <a:t>,  </a:t>
            </a:r>
            <a:r>
              <a:rPr lang="en-US" altLang="zh-CN" sz="1200" dirty="0" err="1"/>
              <a:t>mete_name</a:t>
            </a:r>
            <a:r>
              <a:rPr lang="en-US" altLang="zh-CN" sz="1200" dirty="0"/>
              <a:t>, max(</a:t>
            </a:r>
            <a:r>
              <a:rPr lang="en-US" altLang="zh-CN" sz="1200" dirty="0" err="1"/>
              <a:t>max_value</a:t>
            </a:r>
            <a:r>
              <a:rPr lang="en-US" altLang="zh-CN" sz="1200" dirty="0"/>
              <a:t>),  min(</a:t>
            </a:r>
            <a:r>
              <a:rPr lang="en-US" altLang="zh-CN" sz="1200" dirty="0" err="1"/>
              <a:t>min_value</a:t>
            </a:r>
            <a:r>
              <a:rPr lang="en-US" altLang="zh-CN" sz="1200" dirty="0"/>
              <a:t>), avg(</a:t>
            </a:r>
            <a:r>
              <a:rPr lang="en-US" altLang="zh-CN" sz="1200" dirty="0" err="1"/>
              <a:t>avg_value</a:t>
            </a:r>
            <a:r>
              <a:rPr lang="en-US" altLang="zh-CN" sz="1200" dirty="0"/>
              <a:t>),  sum(</a:t>
            </a:r>
            <a:r>
              <a:rPr lang="en-US" altLang="zh-CN" sz="1200" dirty="0" err="1"/>
              <a:t>sum_value</a:t>
            </a:r>
            <a:r>
              <a:rPr lang="en-US" altLang="zh-CN" sz="1200" dirty="0"/>
              <a:t>) from </a:t>
            </a:r>
            <a:r>
              <a:rPr lang="en-US" altLang="zh-CN" sz="1200" dirty="0" err="1"/>
              <a:t>cdm.cdm_device_energyconsum_day</a:t>
            </a:r>
            <a:r>
              <a:rPr lang="en-US" altLang="zh-CN" sz="1200" dirty="0"/>
              <a:t> group by </a:t>
            </a:r>
            <a:r>
              <a:rPr lang="en-US" altLang="zh-CN" sz="1200" dirty="0" err="1"/>
              <a:t>device_type</a:t>
            </a:r>
            <a:r>
              <a:rPr lang="en-US" altLang="zh-CN" sz="1200" dirty="0"/>
              <a:t>,  </a:t>
            </a:r>
            <a:r>
              <a:rPr lang="en-US" altLang="zh-CN" sz="1200" dirty="0" err="1"/>
              <a:t>device_kind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device_name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mete_id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mete_name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09408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D74CBF-1C0E-42C3-B1C0-4CE5A1471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384" y="177914"/>
            <a:ext cx="9966960" cy="1196975"/>
          </a:xfrm>
        </p:spPr>
        <p:txBody>
          <a:bodyPr/>
          <a:lstStyle/>
          <a:p>
            <a:r>
              <a:rPr lang="zh-CN" altLang="en-US" dirty="0"/>
              <a:t>数据同步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664C6-E1C6-4D04-A96A-62D5B621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3176" y="1775396"/>
            <a:ext cx="4937760" cy="4023359"/>
          </a:xfrm>
        </p:spPr>
        <p:txBody>
          <a:bodyPr/>
          <a:lstStyle/>
          <a:p>
            <a:r>
              <a:rPr lang="en-US" altLang="zh-CN" sz="2400" dirty="0"/>
              <a:t>RDBMS—Hive</a:t>
            </a:r>
          </a:p>
          <a:p>
            <a:r>
              <a:rPr lang="zh-CN" altLang="en-US" dirty="0"/>
              <a:t>分区表</a:t>
            </a:r>
            <a:endParaRPr lang="en-US" altLang="zh-CN" dirty="0"/>
          </a:p>
          <a:p>
            <a:r>
              <a:rPr lang="zh-CN" altLang="en-US" dirty="0"/>
              <a:t>临时表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33E0BE0-0D54-4494-A239-75458A1E8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1775395"/>
            <a:ext cx="4937760" cy="4023360"/>
          </a:xfrm>
        </p:spPr>
        <p:txBody>
          <a:bodyPr/>
          <a:lstStyle/>
          <a:p>
            <a:r>
              <a:rPr lang="en-US" altLang="zh-CN" sz="2400" dirty="0"/>
              <a:t>Hive—RDBMS</a:t>
            </a:r>
          </a:p>
          <a:p>
            <a:r>
              <a:rPr lang="zh-CN" altLang="en-US" dirty="0"/>
              <a:t>数据更新</a:t>
            </a:r>
          </a:p>
        </p:txBody>
      </p:sp>
      <p:sp>
        <p:nvSpPr>
          <p:cNvPr id="9" name="爆炸形: 8 pt  8">
            <a:extLst>
              <a:ext uri="{FF2B5EF4-FFF2-40B4-BE49-F238E27FC236}">
                <a16:creationId xmlns:a16="http://schemas.microsoft.com/office/drawing/2014/main" id="{BE3F0FF4-2224-4FA4-802A-D06EB8D70FED}"/>
              </a:ext>
            </a:extLst>
          </p:cNvPr>
          <p:cNvSpPr/>
          <p:nvPr/>
        </p:nvSpPr>
        <p:spPr>
          <a:xfrm>
            <a:off x="4451426" y="4137124"/>
            <a:ext cx="3326004" cy="2019719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Sqoop vs </a:t>
            </a:r>
            <a:r>
              <a:rPr lang="en-US" altLang="zh-CN" dirty="0" err="1"/>
              <a:t>DataX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704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1EFBFE-9464-4B51-A2DF-615638231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00967"/>
            <a:ext cx="10058400" cy="1104314"/>
          </a:xfrm>
        </p:spPr>
        <p:txBody>
          <a:bodyPr/>
          <a:lstStyle/>
          <a:p>
            <a:r>
              <a:rPr lang="zh-CN" altLang="en-US" dirty="0"/>
              <a:t>任务调度</a:t>
            </a:r>
          </a:p>
        </p:txBody>
      </p:sp>
      <p:graphicFrame>
        <p:nvGraphicFramePr>
          <p:cNvPr id="20" name="内容占位符 19">
            <a:extLst>
              <a:ext uri="{FF2B5EF4-FFF2-40B4-BE49-F238E27FC236}">
                <a16:creationId xmlns:a16="http://schemas.microsoft.com/office/drawing/2014/main" id="{E32EFB00-3517-4BD4-8320-2D4A3296C3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7470367"/>
              </p:ext>
            </p:extLst>
          </p:nvPr>
        </p:nvGraphicFramePr>
        <p:xfrm>
          <a:off x="1066800" y="1956796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8966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0DBE5A-32CF-4541-A196-B5259D116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80870"/>
            <a:ext cx="10058400" cy="1154556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4465D9-1B44-4090-A740-11D28A761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67543"/>
            <a:ext cx="10058400" cy="4301551"/>
          </a:xfrm>
        </p:spPr>
        <p:txBody>
          <a:bodyPr>
            <a:normAutofit/>
          </a:bodyPr>
          <a:lstStyle/>
          <a:p>
            <a:r>
              <a:rPr lang="zh-CN" altLang="en-US" dirty="0"/>
              <a:t>项目建设背景</a:t>
            </a:r>
            <a:endParaRPr lang="en-US" altLang="zh-CN" dirty="0"/>
          </a:p>
          <a:p>
            <a:r>
              <a:rPr lang="zh-CN" altLang="en-US" dirty="0"/>
              <a:t>项目建设内容</a:t>
            </a:r>
            <a:endParaRPr lang="en-US" altLang="zh-CN" dirty="0"/>
          </a:p>
          <a:p>
            <a:r>
              <a:rPr lang="zh-CN" altLang="en-US" dirty="0"/>
              <a:t>项目技术架构</a:t>
            </a:r>
            <a:endParaRPr lang="en-US" altLang="zh-CN" dirty="0"/>
          </a:p>
          <a:p>
            <a:r>
              <a:rPr lang="zh-CN" altLang="en-US" dirty="0"/>
              <a:t>大数据组主要工作</a:t>
            </a:r>
            <a:endParaRPr lang="en-US" altLang="zh-CN" dirty="0"/>
          </a:p>
          <a:p>
            <a:r>
              <a:rPr lang="zh-CN" altLang="en-US" dirty="0"/>
              <a:t>开发中遇到的几个问题及解决思路</a:t>
            </a:r>
            <a:endParaRPr lang="en-US" altLang="zh-CN" dirty="0"/>
          </a:p>
          <a:p>
            <a:r>
              <a:rPr lang="zh-CN" altLang="en-US" dirty="0"/>
              <a:t>拓展知识</a:t>
            </a:r>
            <a:endParaRPr lang="en-US" altLang="zh-CN" dirty="0"/>
          </a:p>
          <a:p>
            <a:r>
              <a:rPr lang="en-US" altLang="zh-CN" dirty="0"/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7522811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5F6EE-D608-4F53-923D-406C96D53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32" y="200968"/>
            <a:ext cx="10058400" cy="1114362"/>
          </a:xfrm>
        </p:spPr>
        <p:txBody>
          <a:bodyPr>
            <a:normAutofit/>
          </a:bodyPr>
          <a:lstStyle/>
          <a:p>
            <a:r>
              <a:rPr lang="zh-CN" altLang="en-US" dirty="0"/>
              <a:t>开发中遇到的几个问题及解决思路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A31FC2-F4C7-4F6B-8D49-A05D204D5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47447"/>
            <a:ext cx="10058400" cy="432164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华为云</a:t>
            </a:r>
            <a:r>
              <a:rPr lang="en-US" altLang="zh-CN" sz="2400" dirty="0"/>
              <a:t>MRS</a:t>
            </a:r>
            <a:r>
              <a:rPr lang="zh-CN" altLang="en-US" sz="2400" dirty="0"/>
              <a:t>踩坑日记</a:t>
            </a:r>
            <a:endParaRPr lang="en-US" altLang="zh-CN" sz="2400" dirty="0"/>
          </a:p>
          <a:p>
            <a:pPr lvl="1"/>
            <a:r>
              <a:rPr lang="zh-CN" altLang="en-US" dirty="0"/>
              <a:t>初识华为云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MRS</a:t>
            </a:r>
            <a:endParaRPr lang="en-US" altLang="zh-CN" dirty="0"/>
          </a:p>
          <a:p>
            <a:pPr lvl="1"/>
            <a:r>
              <a:rPr lang="en-US" altLang="zh-CN" dirty="0"/>
              <a:t>MRS</a:t>
            </a:r>
            <a:r>
              <a:rPr lang="zh-CN" altLang="en-US" dirty="0"/>
              <a:t>踩坑笔记</a:t>
            </a:r>
            <a:endParaRPr lang="en-US" altLang="zh-CN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altLang="zh-CN" sz="2400" dirty="0" err="1"/>
              <a:t>SparkStreaming</a:t>
            </a:r>
            <a:r>
              <a:rPr lang="zh-CN" altLang="en-US" sz="2400" dirty="0"/>
              <a:t>开发中的问题</a:t>
            </a:r>
            <a:endParaRPr lang="en-US" altLang="zh-CN" sz="2400" dirty="0"/>
          </a:p>
          <a:p>
            <a:pPr lvl="1">
              <a:lnSpc>
                <a:spcPct val="100000"/>
              </a:lnSpc>
            </a:pPr>
            <a:r>
              <a:rPr lang="zh-CN" altLang="en-US" dirty="0">
                <a:sym typeface="+mn-ea"/>
              </a:rPr>
              <a:t>华为云</a:t>
            </a:r>
            <a:r>
              <a:rPr lang="en-US" altLang="zh-CN" dirty="0">
                <a:sym typeface="+mn-ea"/>
              </a:rPr>
              <a:t>MRS Kerberos</a:t>
            </a:r>
            <a:r>
              <a:rPr lang="zh-CN" altLang="en-US" dirty="0">
                <a:sym typeface="+mn-ea"/>
              </a:rPr>
              <a:t>认证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Spark Streaming</a:t>
            </a:r>
            <a:r>
              <a:rPr lang="zh-CN" altLang="en-US" dirty="0">
                <a:sym typeface="+mn-ea"/>
              </a:rPr>
              <a:t>状态流之</a:t>
            </a:r>
            <a:r>
              <a:rPr lang="en-US" altLang="zh-CN" dirty="0" err="1">
                <a:sym typeface="+mn-ea"/>
              </a:rPr>
              <a:t>mapWithState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Redis</a:t>
            </a:r>
            <a:r>
              <a:rPr lang="zh-CN" altLang="en-US" dirty="0">
                <a:sym typeface="+mn-ea"/>
              </a:rPr>
              <a:t>的读取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Kafka1.x offset</a:t>
            </a:r>
            <a:r>
              <a:rPr lang="zh-CN" altLang="en-US" dirty="0">
                <a:sym typeface="+mn-ea"/>
              </a:rPr>
              <a:t>的维护</a:t>
            </a:r>
            <a:endParaRPr lang="en-US" altLang="zh-CN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华为云配置过期问题</a:t>
            </a:r>
            <a:endParaRPr lang="en-US" altLang="zh-CN" dirty="0">
              <a:sym typeface="+mn-ea"/>
            </a:endParaRPr>
          </a:p>
          <a:p>
            <a:r>
              <a:rPr lang="en-US" altLang="zh-CN" sz="2400" dirty="0"/>
              <a:t>Hive</a:t>
            </a:r>
            <a:r>
              <a:rPr lang="zh-CN" altLang="en-US" sz="2400" dirty="0"/>
              <a:t>开发中一个业务逻辑的处理</a:t>
            </a:r>
            <a:endParaRPr lang="en-US" altLang="zh-CN" sz="2400" dirty="0"/>
          </a:p>
          <a:p>
            <a:pPr marL="0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829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84AEF5-85C9-4F48-883C-D52E42E5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86" y="203538"/>
            <a:ext cx="10076487" cy="1104314"/>
          </a:xfrm>
        </p:spPr>
        <p:txBody>
          <a:bodyPr/>
          <a:lstStyle/>
          <a:p>
            <a:r>
              <a:rPr lang="zh-CN" altLang="en-US" dirty="0"/>
              <a:t>初识华为云</a:t>
            </a:r>
            <a:r>
              <a:rPr lang="en-US" altLang="zh-CN" dirty="0"/>
              <a:t>MRS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B52900-B6BE-4B8A-A976-2299689AA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790" y="1497205"/>
            <a:ext cx="9801091" cy="469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56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84AEF5-85C9-4F48-883C-D52E42E5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86" y="203538"/>
            <a:ext cx="10076487" cy="1104314"/>
          </a:xfrm>
        </p:spPr>
        <p:txBody>
          <a:bodyPr/>
          <a:lstStyle/>
          <a:p>
            <a:r>
              <a:rPr lang="zh-CN" altLang="en-US" dirty="0"/>
              <a:t>初识华为云</a:t>
            </a:r>
            <a:r>
              <a:rPr lang="en-US" altLang="zh-CN" dirty="0"/>
              <a:t>MRS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1EBBEF-78B4-4840-B08A-7D4CBAF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45" y="1497205"/>
            <a:ext cx="9801091" cy="465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75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84AEF5-85C9-4F48-883C-D52E42E5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86" y="203538"/>
            <a:ext cx="10076487" cy="1104314"/>
          </a:xfrm>
        </p:spPr>
        <p:txBody>
          <a:bodyPr/>
          <a:lstStyle/>
          <a:p>
            <a:r>
              <a:rPr lang="zh-CN" altLang="en-US" dirty="0"/>
              <a:t>初识华为云</a:t>
            </a:r>
            <a:r>
              <a:rPr lang="en-US" altLang="zh-CN" dirty="0"/>
              <a:t>MRS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683298-3D27-430E-89F7-CC3F161E8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45" y="1517301"/>
            <a:ext cx="9801091" cy="465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51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C9A17-FEDB-46DC-B952-A981947C2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416" y="180871"/>
            <a:ext cx="9969975" cy="1134459"/>
          </a:xfrm>
        </p:spPr>
        <p:txBody>
          <a:bodyPr/>
          <a:lstStyle/>
          <a:p>
            <a:r>
              <a:rPr lang="en-US" altLang="zh-CN" dirty="0"/>
              <a:t>MRS</a:t>
            </a:r>
            <a:r>
              <a:rPr lang="zh-CN" altLang="en-US" dirty="0"/>
              <a:t>踩坑笔记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60FD73-5E7E-47F6-AAF0-8A20012F0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04" y="1607736"/>
            <a:ext cx="9969975" cy="4261358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PID</a:t>
            </a:r>
            <a:r>
              <a:rPr lang="zh-CN" altLang="en-US" sz="2400" dirty="0"/>
              <a:t>异常告警</a:t>
            </a:r>
            <a:endParaRPr lang="en-US" altLang="zh-CN" sz="2400" dirty="0"/>
          </a:p>
          <a:p>
            <a:r>
              <a:rPr lang="en-US" altLang="zh-CN" sz="2400" dirty="0"/>
              <a:t>Loader(Sqoop)</a:t>
            </a:r>
            <a:r>
              <a:rPr lang="zh-CN" altLang="en-US" sz="2400" dirty="0"/>
              <a:t>客户端</a:t>
            </a:r>
            <a:endParaRPr lang="en-US" altLang="zh-CN" sz="2400" dirty="0"/>
          </a:p>
          <a:p>
            <a:r>
              <a:rPr lang="en-US" altLang="zh-CN" sz="2400" dirty="0"/>
              <a:t>Yarn</a:t>
            </a:r>
            <a:r>
              <a:rPr lang="zh-CN" altLang="en-US" sz="2400" dirty="0"/>
              <a:t>资源队列及多租户</a:t>
            </a:r>
            <a:endParaRPr lang="en-US" altLang="zh-CN" sz="2400" dirty="0"/>
          </a:p>
          <a:p>
            <a:pPr lvl="1"/>
            <a:r>
              <a:rPr lang="zh-CN" altLang="en-US" dirty="0"/>
              <a:t>用户</a:t>
            </a:r>
            <a:r>
              <a:rPr lang="en-US" altLang="zh-CN" dirty="0"/>
              <a:t>vs</a:t>
            </a:r>
            <a:r>
              <a:rPr lang="zh-CN" altLang="en-US" dirty="0"/>
              <a:t>租户</a:t>
            </a:r>
            <a:endParaRPr lang="en-US" altLang="zh-CN" dirty="0"/>
          </a:p>
          <a:p>
            <a:pPr lvl="1"/>
            <a:r>
              <a:rPr lang="zh-CN" altLang="en-US" dirty="0"/>
              <a:t>用户</a:t>
            </a:r>
            <a:r>
              <a:rPr lang="en-US" altLang="zh-CN" dirty="0"/>
              <a:t>(</a:t>
            </a:r>
            <a:r>
              <a:rPr lang="zh-CN" altLang="en-US" dirty="0"/>
              <a:t>组</a:t>
            </a:r>
            <a:r>
              <a:rPr lang="en-US" altLang="zh-CN" dirty="0"/>
              <a:t>)           </a:t>
            </a:r>
            <a:r>
              <a:rPr lang="zh-CN" altLang="en-US" dirty="0"/>
              <a:t>资源队列</a:t>
            </a:r>
            <a:endParaRPr lang="en-US" altLang="zh-CN" dirty="0"/>
          </a:p>
          <a:p>
            <a:r>
              <a:rPr lang="zh-CN" altLang="en-US" sz="2400" dirty="0"/>
              <a:t>用户管理及权限控制</a:t>
            </a:r>
            <a:endParaRPr lang="en-US" altLang="zh-CN" sz="2400" dirty="0"/>
          </a:p>
          <a:p>
            <a:pPr lvl="1"/>
            <a:r>
              <a:rPr lang="zh-CN" altLang="en-US" dirty="0"/>
              <a:t>用户组</a:t>
            </a:r>
            <a:endParaRPr lang="en-US" altLang="zh-CN" dirty="0"/>
          </a:p>
          <a:p>
            <a:pPr lvl="1"/>
            <a:r>
              <a:rPr lang="zh-CN" altLang="en-US" dirty="0"/>
              <a:t>用户</a:t>
            </a:r>
            <a:endParaRPr lang="en-US" altLang="zh-CN" dirty="0"/>
          </a:p>
          <a:p>
            <a:pPr lvl="1"/>
            <a:r>
              <a:rPr lang="zh-CN" altLang="en-US" dirty="0"/>
              <a:t>角色</a:t>
            </a:r>
            <a:endParaRPr lang="en-US" altLang="zh-CN" dirty="0"/>
          </a:p>
        </p:txBody>
      </p:sp>
      <p:sp>
        <p:nvSpPr>
          <p:cNvPr id="4" name="箭头: 左右 3">
            <a:extLst>
              <a:ext uri="{FF2B5EF4-FFF2-40B4-BE49-F238E27FC236}">
                <a16:creationId xmlns:a16="http://schemas.microsoft.com/office/drawing/2014/main" id="{5983DDAD-1640-4E5C-A41E-BF7F23A64747}"/>
              </a:ext>
            </a:extLst>
          </p:cNvPr>
          <p:cNvSpPr/>
          <p:nvPr/>
        </p:nvSpPr>
        <p:spPr>
          <a:xfrm>
            <a:off x="2431700" y="3245618"/>
            <a:ext cx="502417" cy="183382"/>
          </a:xfrm>
          <a:prstGeom prst="leftRightArrow">
            <a:avLst>
              <a:gd name="adj1" fmla="val 50000"/>
              <a:gd name="adj2" fmla="val 6510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003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096825-64D8-417D-A2E1-355E9F4A3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29731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华为云</a:t>
            </a:r>
            <a:r>
              <a:rPr lang="en-US" altLang="zh-CN" dirty="0">
                <a:sym typeface="+mn-ea"/>
              </a:rPr>
              <a:t>MRS Kerberos</a:t>
            </a:r>
            <a:r>
              <a:rPr lang="zh-CN" altLang="en-US" dirty="0">
                <a:sym typeface="+mn-ea"/>
              </a:rPr>
              <a:t>认证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57495"/>
            <a:ext cx="10058400" cy="473277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Spark</a:t>
            </a:r>
            <a:r>
              <a:rPr lang="zh-CN" altLang="en-US" sz="2400" dirty="0"/>
              <a:t>认证</a:t>
            </a:r>
            <a:endParaRPr lang="en-US" altLang="zh-CN" sz="2400" dirty="0"/>
          </a:p>
          <a:p>
            <a:pPr marL="459740" indent="-457200">
              <a:buFont typeface="+mj-ea"/>
              <a:buAutoNum type="circleNumDbPlain"/>
            </a:pPr>
            <a:r>
              <a:rPr lang="zh-CN" altLang="zh-CN" dirty="0">
                <a:solidFill>
                  <a:schemeClr val="tx1"/>
                </a:solidFill>
              </a:rPr>
              <a:t>在</a:t>
            </a:r>
            <a:r>
              <a:rPr lang="en-US" altLang="zh-CN" dirty="0">
                <a:solidFill>
                  <a:schemeClr val="tx1"/>
                </a:solidFill>
              </a:rPr>
              <a:t>MRS</a:t>
            </a:r>
            <a:r>
              <a:rPr lang="zh-CN" altLang="zh-CN" dirty="0">
                <a:solidFill>
                  <a:schemeClr val="tx1"/>
                </a:solidFill>
              </a:rPr>
              <a:t>上创建</a:t>
            </a:r>
            <a:r>
              <a:rPr lang="en-US" altLang="zh-CN" dirty="0" err="1">
                <a:solidFill>
                  <a:schemeClr val="tx1"/>
                </a:solidFill>
              </a:rPr>
              <a:t>sparkuser</a:t>
            </a:r>
            <a:r>
              <a:rPr lang="zh-CN" altLang="zh-CN" dirty="0">
                <a:solidFill>
                  <a:schemeClr val="tx1"/>
                </a:solidFill>
              </a:rPr>
              <a:t>用户，并为其配置相应权限。</a:t>
            </a:r>
          </a:p>
          <a:p>
            <a:pPr marL="459740" indent="-457200">
              <a:buFont typeface="+mj-ea"/>
              <a:buAutoNum type="circleNumDbPlain"/>
            </a:pPr>
            <a:r>
              <a:rPr lang="zh-CN" altLang="zh-CN" dirty="0">
                <a:solidFill>
                  <a:schemeClr val="tx1"/>
                </a:solidFill>
              </a:rPr>
              <a:t>下载认证文件</a:t>
            </a:r>
            <a:r>
              <a:rPr lang="en-US" altLang="zh-CN" dirty="0">
                <a:solidFill>
                  <a:schemeClr val="tx1"/>
                </a:solidFill>
              </a:rPr>
              <a:t>krb5.conf</a:t>
            </a:r>
            <a:r>
              <a:rPr lang="zh-CN" altLang="zh-CN" dirty="0">
                <a:solidFill>
                  <a:schemeClr val="tx1"/>
                </a:solidFill>
              </a:rPr>
              <a:t>和</a:t>
            </a:r>
            <a:r>
              <a:rPr lang="en-US" altLang="zh-CN" dirty="0" err="1">
                <a:solidFill>
                  <a:schemeClr val="tx1"/>
                </a:solidFill>
              </a:rPr>
              <a:t>user.keytab</a:t>
            </a:r>
            <a:r>
              <a:rPr lang="zh-CN" altLang="zh-CN" dirty="0">
                <a:solidFill>
                  <a:schemeClr val="tx1"/>
                </a:solidFill>
              </a:rPr>
              <a:t>。</a:t>
            </a:r>
          </a:p>
          <a:p>
            <a:pPr marL="459740" indent="-457200">
              <a:buFont typeface="+mj-ea"/>
              <a:buAutoNum type="circleNumDbPlain"/>
            </a:pPr>
            <a:r>
              <a:rPr lang="zh-CN" altLang="zh-CN" dirty="0">
                <a:solidFill>
                  <a:schemeClr val="tx1"/>
                </a:solidFill>
              </a:rPr>
              <a:t>在</a:t>
            </a:r>
            <a:r>
              <a:rPr lang="zh-CN" altLang="en-US" dirty="0">
                <a:solidFill>
                  <a:schemeClr val="tx1"/>
                </a:solidFill>
              </a:rPr>
              <a:t>下</a:t>
            </a:r>
            <a:r>
              <a:rPr lang="zh-CN" altLang="zh-CN" dirty="0">
                <a:solidFill>
                  <a:schemeClr val="tx1"/>
                </a:solidFill>
              </a:rPr>
              <a:t>述代码中配置认证文件。</a:t>
            </a:r>
          </a:p>
          <a:p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921" y="3518754"/>
            <a:ext cx="7696200" cy="25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54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368" y="1527350"/>
            <a:ext cx="9988061" cy="467650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Kafka</a:t>
            </a:r>
            <a:r>
              <a:rPr lang="zh-CN" altLang="en-US" sz="2400" dirty="0"/>
              <a:t>认证</a:t>
            </a:r>
            <a:endParaRPr lang="en-US" altLang="zh-CN" sz="2400" dirty="0"/>
          </a:p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去</a:t>
            </a:r>
            <a:r>
              <a:rPr lang="en-US" altLang="zh-CN" dirty="0">
                <a:solidFill>
                  <a:schemeClr val="tx1"/>
                </a:solidFill>
              </a:rPr>
              <a:t>spark</a:t>
            </a:r>
            <a:r>
              <a:rPr lang="zh-CN" altLang="en-US" dirty="0">
                <a:solidFill>
                  <a:schemeClr val="tx1"/>
                </a:solidFill>
              </a:rPr>
              <a:t>节点，到</a:t>
            </a:r>
            <a:r>
              <a:rPr lang="en-US" altLang="zh-CN" dirty="0">
                <a:solidFill>
                  <a:schemeClr val="tx1"/>
                </a:solidFill>
              </a:rPr>
              <a:t>$SPAKR_HOME/</a:t>
            </a:r>
            <a:r>
              <a:rPr lang="en-US" altLang="zh-CN" dirty="0" err="1">
                <a:solidFill>
                  <a:schemeClr val="tx1"/>
                </a:solidFill>
              </a:rPr>
              <a:t>conf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jaas-zk.conf</a:t>
            </a:r>
            <a:r>
              <a:rPr lang="zh-CN" altLang="en-US" dirty="0">
                <a:solidFill>
                  <a:schemeClr val="tx1"/>
                </a:solidFill>
              </a:rPr>
              <a:t>中，复制</a:t>
            </a:r>
            <a:r>
              <a:rPr lang="en-US" altLang="zh-CN" dirty="0" err="1">
                <a:solidFill>
                  <a:schemeClr val="tx1"/>
                </a:solidFill>
              </a:rPr>
              <a:t>jaas-zk.conf</a:t>
            </a:r>
            <a:r>
              <a:rPr lang="zh-CN" altLang="en-US" dirty="0">
                <a:solidFill>
                  <a:schemeClr val="tx1"/>
                </a:solidFill>
              </a:rPr>
              <a:t>为</a:t>
            </a:r>
            <a:r>
              <a:rPr lang="en-US" altLang="zh-CN" dirty="0" err="1">
                <a:solidFill>
                  <a:schemeClr val="tx1"/>
                </a:solidFill>
              </a:rPr>
              <a:t>spark.jass-zk.conf</a:t>
            </a:r>
            <a:r>
              <a:rPr lang="zh-CN" altLang="en-US" dirty="0">
                <a:solidFill>
                  <a:schemeClr val="tx1"/>
                </a:solidFill>
              </a:rPr>
              <a:t>并放到指定目录下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去</a:t>
            </a:r>
            <a:r>
              <a:rPr lang="en-US" altLang="zh-CN" dirty="0" err="1">
                <a:solidFill>
                  <a:schemeClr val="tx1"/>
                </a:solidFill>
              </a:rPr>
              <a:t>kafka</a:t>
            </a:r>
            <a:r>
              <a:rPr lang="zh-CN" altLang="en-US" dirty="0">
                <a:solidFill>
                  <a:schemeClr val="tx1"/>
                </a:solidFill>
              </a:rPr>
              <a:t>节点，执行</a:t>
            </a:r>
            <a:r>
              <a:rPr lang="en-US" altLang="zh-CN" dirty="0">
                <a:solidFill>
                  <a:schemeClr val="tx1"/>
                </a:solidFill>
              </a:rPr>
              <a:t>cat $KAFKA_HOME/</a:t>
            </a:r>
            <a:r>
              <a:rPr lang="en-US" altLang="zh-CN" dirty="0" err="1">
                <a:solidFill>
                  <a:schemeClr val="tx1"/>
                </a:solidFill>
              </a:rPr>
              <a:t>config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jaas.conf</a:t>
            </a:r>
            <a:r>
              <a:rPr lang="zh-CN" altLang="en-US" dirty="0">
                <a:solidFill>
                  <a:schemeClr val="tx1"/>
                </a:solidFill>
              </a:rPr>
              <a:t>，将</a:t>
            </a:r>
            <a:r>
              <a:rPr lang="en-US" altLang="zh-CN" dirty="0" err="1">
                <a:solidFill>
                  <a:schemeClr val="tx1"/>
                </a:solidFill>
              </a:rPr>
              <a:t>KafkaClient</a:t>
            </a:r>
            <a:r>
              <a:rPr lang="en-US" altLang="zh-CN" dirty="0">
                <a:solidFill>
                  <a:schemeClr val="tx1"/>
                </a:solidFill>
              </a:rPr>
              <a:t>{...}</a:t>
            </a:r>
            <a:r>
              <a:rPr lang="zh-CN" altLang="en-US" dirty="0">
                <a:solidFill>
                  <a:schemeClr val="tx1"/>
                </a:solidFill>
              </a:rPr>
              <a:t>这部分内容复制出来，粘贴到</a:t>
            </a:r>
            <a:r>
              <a:rPr lang="en-US" altLang="zh-CN" dirty="0" err="1">
                <a:solidFill>
                  <a:schemeClr val="tx1"/>
                </a:solidFill>
              </a:rPr>
              <a:t>spark.jass-zk.conf</a:t>
            </a:r>
            <a:r>
              <a:rPr lang="zh-CN" altLang="en-US" dirty="0">
                <a:solidFill>
                  <a:schemeClr val="tx1"/>
                </a:solidFill>
              </a:rPr>
              <a:t>，并在</a:t>
            </a:r>
            <a:r>
              <a:rPr lang="en-US" altLang="zh-CN" dirty="0" err="1">
                <a:solidFill>
                  <a:schemeClr val="tx1"/>
                </a:solidFill>
              </a:rPr>
              <a:t>KafkaClient</a:t>
            </a:r>
            <a:r>
              <a:rPr lang="zh-CN" altLang="en-US" dirty="0">
                <a:solidFill>
                  <a:schemeClr val="tx1"/>
                </a:solidFill>
              </a:rPr>
              <a:t>中加入三行内容如下：</a:t>
            </a:r>
            <a:r>
              <a:rPr lang="en-US" altLang="zh-CN" dirty="0" err="1">
                <a:solidFill>
                  <a:schemeClr val="tx1"/>
                </a:solidFill>
              </a:rPr>
              <a:t>keyTab</a:t>
            </a:r>
            <a:r>
              <a:rPr lang="en-US" altLang="zh-CN" dirty="0">
                <a:solidFill>
                  <a:schemeClr val="tx1"/>
                </a:solidFill>
              </a:rPr>
              <a:t>="./</a:t>
            </a:r>
            <a:r>
              <a:rPr lang="en-US" altLang="zh-CN" dirty="0" err="1">
                <a:solidFill>
                  <a:schemeClr val="tx1"/>
                </a:solidFill>
              </a:rPr>
              <a:t>user.keytab</a:t>
            </a:r>
            <a:r>
              <a:rPr lang="en-US" altLang="zh-CN" dirty="0">
                <a:solidFill>
                  <a:schemeClr val="tx1"/>
                </a:solidFill>
              </a:rPr>
              <a:t>" principal="</a:t>
            </a:r>
            <a:r>
              <a:rPr lang="en-US" altLang="zh-CN" dirty="0" err="1">
                <a:solidFill>
                  <a:schemeClr val="tx1"/>
                </a:solidFill>
              </a:rPr>
              <a:t>kerberos</a:t>
            </a:r>
            <a:r>
              <a:rPr lang="zh-CN" altLang="en-US" dirty="0">
                <a:solidFill>
                  <a:schemeClr val="tx1"/>
                </a:solidFill>
              </a:rPr>
              <a:t>用户名</a:t>
            </a:r>
            <a:r>
              <a:rPr lang="en-US" altLang="zh-CN" dirty="0">
                <a:solidFill>
                  <a:schemeClr val="tx1"/>
                </a:solidFill>
              </a:rPr>
              <a:t>" </a:t>
            </a:r>
            <a:r>
              <a:rPr lang="en-US" altLang="zh-CN" dirty="0" err="1">
                <a:solidFill>
                  <a:schemeClr val="tx1"/>
                </a:solidFill>
              </a:rPr>
              <a:t>useKeyTab</a:t>
            </a:r>
            <a:r>
              <a:rPr lang="en-US" altLang="zh-CN" dirty="0">
                <a:solidFill>
                  <a:schemeClr val="tx1"/>
                </a:solidFill>
              </a:rPr>
              <a:t>=true</a:t>
            </a:r>
            <a:r>
              <a:rPr lang="zh-CN" altLang="en-US" dirty="0">
                <a:solidFill>
                  <a:schemeClr val="tx1"/>
                </a:solidFill>
              </a:rPr>
              <a:t>。</a:t>
            </a:r>
          </a:p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在</a:t>
            </a:r>
            <a:r>
              <a:rPr lang="en-US" altLang="zh-CN" dirty="0">
                <a:solidFill>
                  <a:schemeClr val="tx1"/>
                </a:solidFill>
              </a:rPr>
              <a:t>spark</a:t>
            </a:r>
            <a:r>
              <a:rPr lang="zh-CN" altLang="en-US" dirty="0">
                <a:solidFill>
                  <a:schemeClr val="tx1"/>
                </a:solidFill>
              </a:rPr>
              <a:t>启动文件</a:t>
            </a:r>
            <a:r>
              <a:rPr lang="en-US" altLang="zh-CN" dirty="0">
                <a:solidFill>
                  <a:schemeClr val="tx1"/>
                </a:solidFill>
              </a:rPr>
              <a:t>submit</a:t>
            </a:r>
            <a:r>
              <a:rPr lang="zh-CN" altLang="en-US" dirty="0">
                <a:solidFill>
                  <a:schemeClr val="tx1"/>
                </a:solidFill>
              </a:rPr>
              <a:t>中加入如下参数：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712" y="3795821"/>
            <a:ext cx="7648575" cy="10953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712" y="5263753"/>
            <a:ext cx="6457950" cy="990600"/>
          </a:xfrm>
          <a:prstGeom prst="rect">
            <a:avLst/>
          </a:prstGeom>
        </p:spPr>
      </p:pic>
      <p:sp>
        <p:nvSpPr>
          <p:cNvPr id="7" name="标题 2">
            <a:extLst>
              <a:ext uri="{FF2B5EF4-FFF2-40B4-BE49-F238E27FC236}">
                <a16:creationId xmlns:a16="http://schemas.microsoft.com/office/drawing/2014/main" id="{DF90E217-26C7-4051-B5E0-D68B17190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29731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华为云</a:t>
            </a:r>
            <a:r>
              <a:rPr lang="en-US" altLang="zh-CN" dirty="0">
                <a:sym typeface="+mn-ea"/>
              </a:rPr>
              <a:t>MRS Kerberos</a:t>
            </a:r>
            <a:r>
              <a:rPr lang="zh-CN" altLang="en-US" dirty="0">
                <a:sym typeface="+mn-ea"/>
              </a:rPr>
              <a:t>认证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69841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BEDD111-D335-4208-8BA5-798E8CC3B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29731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+mn-ea"/>
              </a:rPr>
              <a:t>Spark Streaming</a:t>
            </a:r>
            <a:r>
              <a:rPr lang="zh-CN" altLang="en-US" dirty="0">
                <a:sym typeface="+mn-ea"/>
              </a:rPr>
              <a:t>状态流之</a:t>
            </a:r>
            <a:r>
              <a:rPr lang="en-US" altLang="zh-CN" dirty="0" err="1">
                <a:sym typeface="+mn-ea"/>
              </a:rPr>
              <a:t>mapWithState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27350"/>
            <a:ext cx="10058400" cy="1396154"/>
          </a:xfrm>
        </p:spPr>
        <p:txBody>
          <a:bodyPr>
            <a:normAutofit/>
          </a:bodyPr>
          <a:lstStyle/>
          <a:p>
            <a:r>
              <a:rPr lang="en-US" altLang="zh-CN" sz="2400" dirty="0" err="1"/>
              <a:t>mapWithState</a:t>
            </a:r>
            <a:r>
              <a:rPr lang="zh-CN" altLang="en-US" sz="2400" dirty="0"/>
              <a:t>实现有状态管理主要是通过两点：</a:t>
            </a:r>
            <a:endParaRPr lang="en-US" altLang="zh-CN" sz="2400" dirty="0"/>
          </a:p>
          <a:p>
            <a:pPr marL="254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a)</a:t>
            </a:r>
            <a:r>
              <a:rPr lang="zh-CN" altLang="en-US" dirty="0">
                <a:solidFill>
                  <a:schemeClr val="tx1"/>
                </a:solidFill>
              </a:rPr>
              <a:t>历史状态需要在内存中维护。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b)</a:t>
            </a:r>
            <a:r>
              <a:rPr lang="zh-CN" altLang="en-US" dirty="0">
                <a:solidFill>
                  <a:schemeClr val="tx1"/>
                </a:solidFill>
              </a:rPr>
              <a:t>自定义更新状态的</a:t>
            </a:r>
            <a:r>
              <a:rPr lang="en-US" altLang="zh-CN" dirty="0" err="1">
                <a:solidFill>
                  <a:schemeClr val="tx1"/>
                </a:solidFill>
              </a:rPr>
              <a:t>mappingFunction</a:t>
            </a:r>
            <a:r>
              <a:rPr lang="zh-CN" altLang="en-US" dirty="0">
                <a:solidFill>
                  <a:schemeClr val="tx1"/>
                </a:solidFill>
              </a:rPr>
              <a:t>，负责具体的业务功能实现逻辑。</a:t>
            </a:r>
          </a:p>
          <a:p>
            <a:pPr marL="2540" indent="0"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257" y="2923503"/>
            <a:ext cx="6335485" cy="346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294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22" y="1527605"/>
            <a:ext cx="6526296" cy="4701564"/>
          </a:xfrm>
          <a:prstGeom prst="rect">
            <a:avLst/>
          </a:prstGeom>
        </p:spPr>
      </p:pic>
      <p:sp>
        <p:nvSpPr>
          <p:cNvPr id="7" name="标题 2">
            <a:extLst>
              <a:ext uri="{FF2B5EF4-FFF2-40B4-BE49-F238E27FC236}">
                <a16:creationId xmlns:a16="http://schemas.microsoft.com/office/drawing/2014/main" id="{025E0DE6-2343-4412-973A-EF807DB2E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29731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+mn-ea"/>
              </a:rPr>
              <a:t>Spark Streaming</a:t>
            </a:r>
            <a:r>
              <a:rPr lang="zh-CN" altLang="en-US" dirty="0">
                <a:sym typeface="+mn-ea"/>
              </a:rPr>
              <a:t>状态流之</a:t>
            </a:r>
            <a:r>
              <a:rPr lang="en-US" altLang="zh-CN" dirty="0" err="1">
                <a:sym typeface="+mn-ea"/>
              </a:rPr>
              <a:t>mapWithState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7707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EFE8D5F-087E-4353-A322-949979DFE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99586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Redis</a:t>
            </a:r>
            <a:r>
              <a:rPr lang="zh-CN" altLang="en-US" dirty="0">
                <a:sym typeface="+mn-ea"/>
              </a:rPr>
              <a:t>的读取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851" y="1547447"/>
            <a:ext cx="9939828" cy="1881554"/>
          </a:xfrm>
        </p:spPr>
        <p:txBody>
          <a:bodyPr>
            <a:normAutofit/>
          </a:bodyPr>
          <a:lstStyle/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配置</a:t>
            </a:r>
            <a:r>
              <a:rPr lang="en-US" altLang="zh-CN" dirty="0" err="1">
                <a:solidFill>
                  <a:schemeClr val="tx1"/>
                </a:solidFill>
              </a:rPr>
              <a:t>pom</a:t>
            </a:r>
            <a:r>
              <a:rPr lang="zh-CN" altLang="en-US" dirty="0">
                <a:solidFill>
                  <a:schemeClr val="tx1"/>
                </a:solidFill>
              </a:rPr>
              <a:t>文件</a:t>
            </a: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建立连接池</a:t>
            </a:r>
            <a:r>
              <a:rPr lang="en-US" altLang="zh-CN" dirty="0" err="1">
                <a:solidFill>
                  <a:schemeClr val="tx1"/>
                </a:solidFill>
              </a:rPr>
              <a:t>Redispool</a:t>
            </a: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读取数据：</a:t>
            </a:r>
            <a:r>
              <a:rPr lang="en-US" altLang="zh-CN" dirty="0">
                <a:solidFill>
                  <a:schemeClr val="tx1"/>
                </a:solidFill>
              </a:rPr>
              <a:t>get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hgetAll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>
                <a:solidFill>
                  <a:schemeClr val="tx1"/>
                </a:solidFill>
              </a:rPr>
              <a:t>set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hmset</a:t>
            </a: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r>
              <a:rPr lang="zh-CN" altLang="en-US" dirty="0">
                <a:solidFill>
                  <a:schemeClr val="tx1"/>
                </a:solidFill>
              </a:rPr>
              <a:t>关闭连接及连接池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733" y="3429000"/>
            <a:ext cx="7719630" cy="28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12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A84B5B-0D67-4771-9EA4-B1C8E6B2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1" y="231113"/>
            <a:ext cx="10058400" cy="1094265"/>
          </a:xfrm>
        </p:spPr>
        <p:txBody>
          <a:bodyPr/>
          <a:lstStyle/>
          <a:p>
            <a:r>
              <a:rPr lang="zh-CN" altLang="en-US" dirty="0"/>
              <a:t>项目建设背景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D5AC28-AF17-4EB9-A6A8-C62A5B43F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497205"/>
            <a:ext cx="10217164" cy="4893548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         近年来，随着能源电力互联网、云大物移智等技术的不断进步与应用，电力系统逐步向以“横向多能源互补、纵向源网荷储协调”为主要特征的</a:t>
            </a:r>
            <a:r>
              <a:rPr lang="zh-CN" altLang="en-US" dirty="0">
                <a:solidFill>
                  <a:srgbClr val="FF0000"/>
                </a:solidFill>
              </a:rPr>
              <a:t>能源互联网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综合能源系统</a:t>
            </a:r>
            <a:r>
              <a:rPr lang="zh-CN" altLang="en-US" dirty="0"/>
              <a:t>发展，电网公司也提出向</a:t>
            </a:r>
            <a:r>
              <a:rPr lang="zh-CN" altLang="en-US" dirty="0">
                <a:solidFill>
                  <a:srgbClr val="FF0000"/>
                </a:solidFill>
              </a:rPr>
              <a:t>综合能源服务商</a:t>
            </a:r>
            <a:r>
              <a:rPr lang="zh-CN" altLang="en-US" dirty="0"/>
              <a:t>转型的重大战略部署。</a:t>
            </a:r>
            <a:r>
              <a:rPr lang="en-US" altLang="zh-CN" dirty="0"/>
              <a:t>2019</a:t>
            </a:r>
            <a:r>
              <a:rPr lang="zh-CN" altLang="en-US" dirty="0"/>
              <a:t>年国家电网提出“三型两网”发展战略，国网江苏综合能源服务有限公司认真落实政府、国网电力决策部署，贯彻“三大改革”</a:t>
            </a:r>
            <a:r>
              <a:rPr lang="en-US" altLang="zh-CN" dirty="0"/>
              <a:t>(</a:t>
            </a:r>
            <a:r>
              <a:rPr lang="zh-CN" altLang="en-US" dirty="0"/>
              <a:t>国有企业改革、能源革命与供给侧改革、电力体制改革</a:t>
            </a:r>
            <a:r>
              <a:rPr lang="en-US" altLang="zh-CN" dirty="0"/>
              <a:t>)</a:t>
            </a:r>
            <a:r>
              <a:rPr lang="zh-CN" altLang="en-US" dirty="0"/>
              <a:t>要求，顺应云大物移智等技术创新应用发展趋势，于今年提出建设“泛在物联、时空互联”的实体</a:t>
            </a:r>
            <a:r>
              <a:rPr lang="zh-CN" altLang="en-US" dirty="0">
                <a:solidFill>
                  <a:srgbClr val="FF0000"/>
                </a:solidFill>
              </a:rPr>
              <a:t>综合能源服务平台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         </a:t>
            </a:r>
            <a:r>
              <a:rPr lang="zh-CN" altLang="zh-CN" dirty="0"/>
              <a:t>平台定位于面向社会提供开放共享的普适性用能服务，省综合能源公司平台主要面向自有客户提供深度</a:t>
            </a:r>
            <a:r>
              <a:rPr lang="zh-CN" altLang="zh-CN" dirty="0">
                <a:solidFill>
                  <a:srgbClr val="FF0000"/>
                </a:solidFill>
              </a:rPr>
              <a:t>用能服务</a:t>
            </a:r>
            <a:r>
              <a:rPr lang="zh-CN" altLang="zh-CN" dirty="0"/>
              <a:t>，同时打造面向园区、工矿企业、楼宇等各类客户的客户定制化</a:t>
            </a:r>
            <a:r>
              <a:rPr lang="zh-CN" altLang="zh-CN" dirty="0">
                <a:solidFill>
                  <a:srgbClr val="FF0000"/>
                </a:solidFill>
              </a:rPr>
              <a:t>能源管理子系统</a:t>
            </a:r>
            <a:r>
              <a:rPr lang="zh-CN" altLang="zh-CN" dirty="0"/>
              <a:t>。在能源系统“源</a:t>
            </a:r>
            <a:r>
              <a:rPr lang="en-US" altLang="zh-CN" dirty="0"/>
              <a:t>-</a:t>
            </a:r>
            <a:r>
              <a:rPr lang="zh-CN" altLang="zh-CN" dirty="0"/>
              <a:t>网</a:t>
            </a:r>
            <a:r>
              <a:rPr lang="en-US" altLang="zh-CN" dirty="0"/>
              <a:t>-</a:t>
            </a:r>
            <a:r>
              <a:rPr lang="zh-CN" altLang="zh-CN" dirty="0"/>
              <a:t>荷</a:t>
            </a:r>
            <a:r>
              <a:rPr lang="en-US" altLang="zh-CN" dirty="0"/>
              <a:t>-</a:t>
            </a:r>
            <a:r>
              <a:rPr lang="zh-CN" altLang="zh-CN" dirty="0"/>
              <a:t>储”各环节末梢，支撑数据采集和具体业务开展。通过广泛应用大数据、云计算、物联网、移动互联、人工智能、区块链、边缘计算等信息技术和智能技术，汇集各方面资源，为规划建设、生产运行、经营管理、综合服务、新业务新模式发展、企业生态环境构建等各方面，提供充足有效的</a:t>
            </a:r>
            <a:r>
              <a:rPr lang="zh-CN" altLang="zh-CN" dirty="0">
                <a:solidFill>
                  <a:srgbClr val="FF0000"/>
                </a:solidFill>
              </a:rPr>
              <a:t>信息和数据支撑</a:t>
            </a:r>
            <a:r>
              <a:rPr lang="zh-CN" altLang="zh-CN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828583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7852AB-5360-4496-B382-97088AAB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48352" cy="1019682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Kafka1.x offset</a:t>
            </a:r>
            <a:r>
              <a:rPr lang="zh-CN" altLang="en-US" dirty="0">
                <a:sym typeface="+mn-ea"/>
              </a:rPr>
              <a:t>的维护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28316"/>
            <a:ext cx="10058400" cy="703385"/>
          </a:xfrm>
        </p:spPr>
        <p:txBody>
          <a:bodyPr>
            <a:normAutofit/>
          </a:bodyPr>
          <a:lstStyle/>
          <a:p>
            <a:pPr marL="459740" indent="-457200">
              <a:buFont typeface="+mj-ea"/>
              <a:buAutoNum type="circleNumDbPlain"/>
            </a:pP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的获取：在</a:t>
            </a:r>
            <a:r>
              <a:rPr lang="en-US" altLang="zh-CN" dirty="0" err="1">
                <a:solidFill>
                  <a:schemeClr val="tx1"/>
                </a:solidFill>
              </a:rPr>
              <a:t>Dstream</a:t>
            </a:r>
            <a:r>
              <a:rPr lang="zh-CN" altLang="en-US" dirty="0">
                <a:solidFill>
                  <a:schemeClr val="tx1"/>
                </a:solidFill>
              </a:rPr>
              <a:t>进行</a:t>
            </a:r>
            <a:r>
              <a:rPr lang="en-US" altLang="zh-CN" dirty="0">
                <a:solidFill>
                  <a:schemeClr val="tx1"/>
                </a:solidFill>
              </a:rPr>
              <a:t>map</a:t>
            </a:r>
            <a:r>
              <a:rPr lang="zh-CN" altLang="en-US" dirty="0">
                <a:solidFill>
                  <a:schemeClr val="tx1"/>
                </a:solidFill>
              </a:rPr>
              <a:t>之前先获取</a:t>
            </a:r>
            <a:r>
              <a:rPr lang="en-US" altLang="zh-CN" dirty="0">
                <a:solidFill>
                  <a:schemeClr val="tx1"/>
                </a:solidFill>
              </a:rPr>
              <a:t>offset</a:t>
            </a:r>
            <a:endParaRPr lang="zh-CN" altLang="en-US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346" y="2632669"/>
            <a:ext cx="8385307" cy="333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65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57495"/>
            <a:ext cx="10058400" cy="4311599"/>
          </a:xfrm>
        </p:spPr>
        <p:txBody>
          <a:bodyPr>
            <a:normAutofit lnSpcReduction="10000"/>
          </a:bodyPr>
          <a:lstStyle/>
          <a:p>
            <a:pPr marL="459740" indent="-457200">
              <a:buFont typeface="+mj-ea"/>
              <a:buAutoNum type="circleNumDbPlain"/>
            </a:pP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的重置：将</a:t>
            </a:r>
            <a:r>
              <a:rPr lang="en-US" altLang="zh-CN" dirty="0" err="1">
                <a:solidFill>
                  <a:schemeClr val="tx1"/>
                </a:solidFill>
              </a:rPr>
              <a:t>consumer.properties</a:t>
            </a:r>
            <a:r>
              <a:rPr lang="zh-CN" altLang="en-US" dirty="0">
                <a:solidFill>
                  <a:schemeClr val="tx1"/>
                </a:solidFill>
              </a:rPr>
              <a:t>里的</a:t>
            </a:r>
            <a:r>
              <a:rPr lang="en-US" altLang="zh-CN" dirty="0">
                <a:solidFill>
                  <a:schemeClr val="tx1"/>
                </a:solidFill>
              </a:rPr>
              <a:t>group.id</a:t>
            </a:r>
            <a:r>
              <a:rPr lang="zh-CN" altLang="en-US" dirty="0">
                <a:solidFill>
                  <a:schemeClr val="tx1"/>
                </a:solidFill>
              </a:rPr>
              <a:t>注释</a:t>
            </a: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r>
              <a:rPr lang="en-US" altLang="zh-CN" dirty="0">
                <a:solidFill>
                  <a:schemeClr val="tx1"/>
                </a:solidFill>
              </a:rPr>
              <a:t>bin</a:t>
            </a:r>
            <a:r>
              <a:rPr lang="zh-CN" altLang="en-US" dirty="0">
                <a:solidFill>
                  <a:schemeClr val="tx1"/>
                </a:solidFill>
              </a:rPr>
              <a:t>目录下执行：</a:t>
            </a:r>
            <a:r>
              <a:rPr lang="en-US" altLang="zh-CN" dirty="0">
                <a:solidFill>
                  <a:schemeClr val="tx1"/>
                </a:solidFill>
              </a:rPr>
              <a:t>./kafka-consumer-groups.sh --bootstrap-server 192.168.0.69:21007 --group consumer_znve_streaming_V1_1_003n --reset-offsets --to-offset 10000 --topic bdp-power-access-data:0 --execute --command-</a:t>
            </a:r>
            <a:r>
              <a:rPr lang="en-US" altLang="zh-CN" dirty="0" err="1">
                <a:solidFill>
                  <a:schemeClr val="tx1"/>
                </a:solidFill>
              </a:rPr>
              <a:t>config</a:t>
            </a:r>
            <a:r>
              <a:rPr lang="en-US" altLang="zh-CN" dirty="0">
                <a:solidFill>
                  <a:schemeClr val="tx1"/>
                </a:solidFill>
              </a:rPr>
              <a:t> /opt/client/Kafka/</a:t>
            </a:r>
            <a:r>
              <a:rPr lang="en-US" altLang="zh-CN" dirty="0" err="1">
                <a:solidFill>
                  <a:schemeClr val="tx1"/>
                </a:solidFill>
              </a:rPr>
              <a:t>kafka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config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en-US" altLang="zh-CN" dirty="0" err="1">
                <a:solidFill>
                  <a:schemeClr val="tx1"/>
                </a:solidFill>
              </a:rPr>
              <a:t>consumer.properties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704" y="2171717"/>
            <a:ext cx="7500592" cy="1812643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3D2C403C-BBD8-4AA1-AC2B-D4946170D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48352" cy="1019682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Kafka1.x offset</a:t>
            </a:r>
            <a:r>
              <a:rPr lang="zh-CN" altLang="en-US" dirty="0">
                <a:sym typeface="+mn-ea"/>
              </a:rPr>
              <a:t>的维护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15551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9740" indent="-457200">
              <a:buFont typeface="+mj-ea"/>
              <a:buAutoNum type="circleNumDbPlain"/>
            </a:pPr>
            <a:r>
              <a:rPr lang="en-US" altLang="zh-CN" dirty="0">
                <a:solidFill>
                  <a:schemeClr val="tx1"/>
                </a:solidFill>
              </a:rPr>
              <a:t>Zookeeper</a:t>
            </a:r>
            <a:r>
              <a:rPr lang="zh-CN" altLang="en-US" dirty="0">
                <a:solidFill>
                  <a:schemeClr val="tx1"/>
                </a:solidFill>
              </a:rPr>
              <a:t>管理</a:t>
            </a: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zookeeper/bin</a:t>
            </a:r>
            <a:r>
              <a:rPr lang="zh-CN" altLang="en-US" dirty="0">
                <a:solidFill>
                  <a:schemeClr val="tx1"/>
                </a:solidFill>
              </a:rPr>
              <a:t>目录下执行：</a:t>
            </a:r>
            <a:r>
              <a:rPr lang="en-US" altLang="zh-CN" dirty="0">
                <a:solidFill>
                  <a:schemeClr val="tx1"/>
                </a:solidFill>
              </a:rPr>
              <a:t>set /consumers/consumer_fss_streaming_V1_1_3_002/offsets/fss-analysis_V1_1_3_20170727-production/8 72000</a:t>
            </a:r>
            <a:endParaRPr lang="zh-CN" altLang="en-US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BC9FA9B2-9060-4E6D-A5E6-70C8C1BD2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48352" cy="1019682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Kafka1.x offset</a:t>
            </a:r>
            <a:r>
              <a:rPr lang="zh-CN" altLang="en-US" dirty="0">
                <a:sym typeface="+mn-ea"/>
              </a:rPr>
              <a:t>的维护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1749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9740" indent="-457200">
              <a:buFont typeface="+mj-ea"/>
              <a:buAutoNum type="circleNumDbPlain"/>
            </a:pP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的跳转，跳过当前</a:t>
            </a: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转而消费最新的（</a:t>
            </a:r>
            <a:r>
              <a:rPr lang="en-US" altLang="zh-CN" dirty="0">
                <a:solidFill>
                  <a:schemeClr val="tx1"/>
                </a:solidFill>
              </a:rPr>
              <a:t>latest</a:t>
            </a:r>
            <a:r>
              <a:rPr lang="zh-CN" altLang="en-US" dirty="0">
                <a:solidFill>
                  <a:schemeClr val="tx1"/>
                </a:solidFill>
              </a:rPr>
              <a:t>）处理</a:t>
            </a: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r>
              <a:rPr lang="en-US" altLang="zh-CN" dirty="0" err="1">
                <a:solidFill>
                  <a:schemeClr val="tx1"/>
                </a:solidFill>
              </a:rPr>
              <a:t>offsets.retention.minutes</a:t>
            </a:r>
            <a:r>
              <a:rPr lang="zh-CN" altLang="en-US" dirty="0">
                <a:solidFill>
                  <a:schemeClr val="tx1"/>
                </a:solidFill>
              </a:rPr>
              <a:t>为</a:t>
            </a:r>
            <a:r>
              <a:rPr lang="en-US" altLang="zh-CN" dirty="0">
                <a:solidFill>
                  <a:schemeClr val="tx1"/>
                </a:solidFill>
              </a:rPr>
              <a:t>offset</a:t>
            </a:r>
            <a:r>
              <a:rPr lang="zh-CN" altLang="en-US" dirty="0">
                <a:solidFill>
                  <a:schemeClr val="tx1"/>
                </a:solidFill>
              </a:rPr>
              <a:t>保存时间，默认时间是</a:t>
            </a:r>
            <a:r>
              <a:rPr lang="en-US" altLang="zh-CN" dirty="0">
                <a:solidFill>
                  <a:schemeClr val="tx1"/>
                </a:solidFill>
              </a:rPr>
              <a:t>24</a:t>
            </a:r>
            <a:r>
              <a:rPr lang="zh-CN" altLang="en-US" dirty="0">
                <a:solidFill>
                  <a:schemeClr val="tx1"/>
                </a:solidFill>
              </a:rPr>
              <a:t>小时，超过时间就按照配置参数</a:t>
            </a:r>
            <a:r>
              <a:rPr lang="en-US" altLang="zh-CN" dirty="0" err="1"/>
              <a:t>auto.offset.reset</a:t>
            </a:r>
            <a:r>
              <a:rPr lang="en-US" altLang="zh-CN" dirty="0"/>
              <a:t>=earliest/latest</a:t>
            </a:r>
            <a:r>
              <a:rPr lang="zh-CN" altLang="en-US" dirty="0">
                <a:solidFill>
                  <a:schemeClr val="tx1"/>
                </a:solidFill>
              </a:rPr>
              <a:t>来消费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499" y="2600127"/>
            <a:ext cx="7787002" cy="1499600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B6059B0D-EB0D-4181-B54C-18BF1CC88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48352" cy="1019682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Kafka1.x offset</a:t>
            </a:r>
            <a:r>
              <a:rPr lang="zh-CN" altLang="en-US" dirty="0">
                <a:sym typeface="+mn-ea"/>
              </a:rPr>
              <a:t>的维护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2990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614053-D74E-459B-9DA1-D235F419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280" y="170822"/>
            <a:ext cx="9888248" cy="1125415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华为云配置过期问题</a:t>
            </a: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40" indent="0"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459740" indent="-457200">
              <a:buFont typeface="+mj-ea"/>
              <a:buAutoNum type="circleNumDbPlain"/>
            </a:pPr>
            <a:endParaRPr lang="en-US" altLang="zh-CN" dirty="0">
              <a:solidFill>
                <a:schemeClr val="tx1"/>
              </a:solidFill>
            </a:endParaRPr>
          </a:p>
          <a:p>
            <a:pPr marL="2540" indent="0">
              <a:buNone/>
            </a:pP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705" y="1708797"/>
            <a:ext cx="7134229" cy="9360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705" y="2843930"/>
            <a:ext cx="5200650" cy="390525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C9BD33C-F8CA-4E2C-8E51-4B406131ABB5}"/>
              </a:ext>
            </a:extLst>
          </p:cNvPr>
          <p:cNvSpPr txBox="1">
            <a:spLocks/>
          </p:cNvSpPr>
          <p:nvPr/>
        </p:nvSpPr>
        <p:spPr>
          <a:xfrm>
            <a:off x="1376624" y="3623545"/>
            <a:ext cx="9718096" cy="254614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normAutofit/>
          </a:bodyPr>
          <a:lstStyle>
            <a:lvl1pPr marL="228600" indent="-22606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685800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1143000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600200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2057400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5235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435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35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606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" indent="0">
              <a:buNone/>
            </a:pPr>
            <a:r>
              <a:rPr lang="en-US" altLang="zh-CN" sz="2000" dirty="0">
                <a:solidFill>
                  <a:schemeClr val="tx1"/>
                </a:solidFill>
              </a:rPr>
              <a:t>HDFS token</a:t>
            </a:r>
            <a:r>
              <a:rPr lang="zh-CN" altLang="en-US" sz="2000" dirty="0">
                <a:solidFill>
                  <a:schemeClr val="tx1"/>
                </a:solidFill>
              </a:rPr>
              <a:t>过期及租约过期问题加两个参数：</a:t>
            </a:r>
          </a:p>
          <a:p>
            <a:pPr marL="2540" indent="0">
              <a:buNone/>
            </a:pPr>
            <a:r>
              <a:rPr lang="en-US" altLang="zh-CN" sz="2000" dirty="0">
                <a:solidFill>
                  <a:schemeClr val="tx1"/>
                </a:solidFill>
              </a:rPr>
              <a:t>--</a:t>
            </a:r>
            <a:r>
              <a:rPr lang="en-US" altLang="zh-CN" sz="2000" dirty="0" err="1">
                <a:solidFill>
                  <a:schemeClr val="tx1"/>
                </a:solidFill>
              </a:rPr>
              <a:t>keytab</a:t>
            </a:r>
            <a:r>
              <a:rPr lang="en-US" altLang="zh-CN" sz="2000" dirty="0">
                <a:solidFill>
                  <a:schemeClr val="tx1"/>
                </a:solidFill>
              </a:rPr>
              <a:t> $AUTH_LOGIN_PATH/</a:t>
            </a:r>
            <a:r>
              <a:rPr lang="en-US" altLang="zh-CN" sz="2000" dirty="0" err="1">
                <a:solidFill>
                  <a:schemeClr val="tx1"/>
                </a:solidFill>
              </a:rPr>
              <a:t>user.keytab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2540" indent="0">
              <a:buNone/>
            </a:pPr>
            <a:r>
              <a:rPr lang="en-US" altLang="zh-CN" sz="2000" dirty="0">
                <a:solidFill>
                  <a:schemeClr val="tx1"/>
                </a:solidFill>
              </a:rPr>
              <a:t>--principal sparkuser@ED5B6EE3_6A72_4048_ADEA_07EC8E6F3F4F.COM</a:t>
            </a:r>
          </a:p>
          <a:p>
            <a:pPr marL="2540" indent="0">
              <a:buNone/>
            </a:pPr>
            <a:r>
              <a:rPr lang="zh-CN" altLang="en-US" sz="2000" dirty="0">
                <a:solidFill>
                  <a:schemeClr val="tx1"/>
                </a:solidFill>
              </a:rPr>
              <a:t>获取</a:t>
            </a:r>
            <a:r>
              <a:rPr lang="en-US" altLang="zh-CN" sz="2000" dirty="0">
                <a:solidFill>
                  <a:schemeClr val="tx1"/>
                </a:solidFill>
              </a:rPr>
              <a:t>principle</a:t>
            </a:r>
            <a:r>
              <a:rPr lang="zh-CN" altLang="en-US" sz="2000" dirty="0">
                <a:solidFill>
                  <a:schemeClr val="tx1"/>
                </a:solidFill>
              </a:rPr>
              <a:t>的方法：</a:t>
            </a:r>
          </a:p>
          <a:p>
            <a:pPr marL="2540" indent="0">
              <a:buNone/>
            </a:pPr>
            <a:r>
              <a:rPr lang="en-US" altLang="zh-CN" sz="2000" dirty="0" err="1">
                <a:solidFill>
                  <a:schemeClr val="tx1"/>
                </a:solidFill>
              </a:rPr>
              <a:t>klist</a:t>
            </a:r>
            <a:r>
              <a:rPr lang="en-US" altLang="zh-CN" sz="2000" dirty="0">
                <a:solidFill>
                  <a:schemeClr val="tx1"/>
                </a:solidFill>
              </a:rPr>
              <a:t> -</a:t>
            </a:r>
            <a:r>
              <a:rPr lang="en-US" altLang="zh-CN" sz="2000" dirty="0" err="1">
                <a:solidFill>
                  <a:schemeClr val="tx1"/>
                </a:solidFill>
              </a:rPr>
              <a:t>kt</a:t>
            </a:r>
            <a:r>
              <a:rPr lang="en-US" altLang="zh-CN" sz="2000" dirty="0">
                <a:solidFill>
                  <a:schemeClr val="tx1"/>
                </a:solidFill>
              </a:rPr>
              <a:t> */</a:t>
            </a:r>
            <a:r>
              <a:rPr lang="en-US" altLang="zh-CN" sz="2000" dirty="0" err="1">
                <a:solidFill>
                  <a:schemeClr val="tx1"/>
                </a:solidFill>
              </a:rPr>
              <a:t>user.keytab</a:t>
            </a:r>
            <a:endParaRPr lang="en-US" altLang="zh-C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1071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EB865-9A63-4606-ABEF-19A7DEA7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044" y="246774"/>
            <a:ext cx="9912191" cy="1058332"/>
          </a:xfrm>
        </p:spPr>
        <p:txBody>
          <a:bodyPr/>
          <a:lstStyle/>
          <a:p>
            <a:r>
              <a:rPr lang="en-US" altLang="zh-CN" dirty="0"/>
              <a:t>Hive</a:t>
            </a:r>
            <a:r>
              <a:rPr lang="zh-CN" altLang="en-US" dirty="0"/>
              <a:t>开发中一个业务逻辑的处理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5659FF-CB74-47F0-B571-93F2738EF0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1044" y="1627020"/>
            <a:ext cx="4245648" cy="4351337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需求描述</a:t>
            </a:r>
            <a:endParaRPr lang="en-US" altLang="zh-CN" sz="2400" dirty="0"/>
          </a:p>
          <a:p>
            <a:pPr lvl="1"/>
            <a:r>
              <a:rPr lang="zh-CN" altLang="en-US" dirty="0"/>
              <a:t>展示某（个）些设备在过去一周内每个时间点（段）的有功功率，数据粒度为</a:t>
            </a:r>
            <a:r>
              <a:rPr lang="en-US" altLang="zh-CN" dirty="0"/>
              <a:t>30</a:t>
            </a:r>
            <a:r>
              <a:rPr lang="zh-CN" altLang="en-US" dirty="0"/>
              <a:t>秒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CN" altLang="en-US" sz="2400" dirty="0"/>
              <a:t>需求分析</a:t>
            </a:r>
            <a:endParaRPr lang="en-US" altLang="zh-CN" sz="2400" dirty="0"/>
          </a:p>
          <a:p>
            <a:pPr lvl="1"/>
            <a:r>
              <a:rPr lang="zh-CN" altLang="en-US" dirty="0"/>
              <a:t>统计所有设备的时间序列值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CN" altLang="en-US" sz="2400" dirty="0"/>
              <a:t>实现方式</a:t>
            </a:r>
            <a:endParaRPr lang="en-US" altLang="zh-CN" sz="2400" dirty="0"/>
          </a:p>
          <a:p>
            <a:pPr lvl="1"/>
            <a:r>
              <a:rPr lang="en-US" altLang="zh-CN" dirty="0"/>
              <a:t>Select device, </a:t>
            </a:r>
            <a:r>
              <a:rPr lang="en-US" altLang="zh-CN" dirty="0" err="1"/>
              <a:t>half_minute</a:t>
            </a:r>
            <a:r>
              <a:rPr lang="en-US" altLang="zh-CN" dirty="0"/>
              <a:t>, avg(value) group by device, </a:t>
            </a:r>
            <a:r>
              <a:rPr lang="en-US" altLang="zh-CN" dirty="0" err="1"/>
              <a:t>half_minute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2CE82F2-AFCF-49DC-A627-27DAE649B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527" y="1728317"/>
            <a:ext cx="6098817" cy="4000824"/>
          </a:xfrm>
          <a:prstGeom prst="rect">
            <a:avLst/>
          </a:prstGeom>
        </p:spPr>
      </p:pic>
      <p:sp>
        <p:nvSpPr>
          <p:cNvPr id="7" name="爆炸形: 8 pt  6">
            <a:extLst>
              <a:ext uri="{FF2B5EF4-FFF2-40B4-BE49-F238E27FC236}">
                <a16:creationId xmlns:a16="http://schemas.microsoft.com/office/drawing/2014/main" id="{3BE9B24F-FEEF-4951-8A34-1C366FEF0F04}"/>
              </a:ext>
            </a:extLst>
          </p:cNvPr>
          <p:cNvSpPr/>
          <p:nvPr/>
        </p:nvSpPr>
        <p:spPr>
          <a:xfrm>
            <a:off x="4304145" y="5241939"/>
            <a:ext cx="1791855" cy="1058332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So easy!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11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9E3636-9455-40A9-AE54-9FB4E416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417" y="120583"/>
            <a:ext cx="9980023" cy="1164604"/>
          </a:xfrm>
        </p:spPr>
        <p:txBody>
          <a:bodyPr/>
          <a:lstStyle/>
          <a:p>
            <a:r>
              <a:rPr lang="en-US" altLang="zh-CN" dirty="0"/>
              <a:t>Hive</a:t>
            </a:r>
            <a:r>
              <a:rPr lang="zh-CN" altLang="en-US" dirty="0"/>
              <a:t>开发中一个业务逻辑的处理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C6ACA9-0DB8-41CE-A2A5-3C0729045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17785"/>
            <a:ext cx="10058400" cy="4251309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group by</a:t>
            </a:r>
            <a:r>
              <a:rPr lang="zh-CN" altLang="en-US" sz="2400" dirty="0"/>
              <a:t>时面临的问题</a:t>
            </a:r>
            <a:endParaRPr lang="en-US" altLang="zh-CN" sz="2400" dirty="0"/>
          </a:p>
          <a:p>
            <a:pPr lvl="1"/>
            <a:r>
              <a:rPr lang="zh-CN" altLang="en-US" dirty="0"/>
              <a:t>上报日期示例：</a:t>
            </a:r>
            <a:r>
              <a:rPr lang="en-US" altLang="zh-CN" dirty="0"/>
              <a:t>2019-07-10 10:05:36</a:t>
            </a:r>
          </a:p>
          <a:p>
            <a:pPr lvl="1"/>
            <a:r>
              <a:rPr lang="zh-CN" altLang="en-US" dirty="0"/>
              <a:t>时间段划分：如何确定每条上报记录属于一天内的哪个半分钟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228600" lvl="1">
              <a:spcBef>
                <a:spcPts val="1000"/>
              </a:spcBef>
            </a:pPr>
            <a:r>
              <a:rPr lang="zh-CN" altLang="en-US" sz="2400" dirty="0"/>
              <a:t>原始数据的问题</a:t>
            </a:r>
            <a:endParaRPr lang="en-US" altLang="zh-CN" sz="2400" dirty="0"/>
          </a:p>
          <a:p>
            <a:pPr lvl="1"/>
            <a:r>
              <a:rPr lang="zh-CN" altLang="en-US" dirty="0"/>
              <a:t>数据上报周期可能会大于</a:t>
            </a:r>
            <a:r>
              <a:rPr lang="en-US" altLang="zh-CN" dirty="0"/>
              <a:t>30</a:t>
            </a:r>
            <a:r>
              <a:rPr lang="zh-CN" altLang="en-US" dirty="0"/>
              <a:t>秒</a:t>
            </a:r>
            <a:endParaRPr lang="en-US" altLang="zh-CN" dirty="0"/>
          </a:p>
          <a:p>
            <a:pPr lvl="1"/>
            <a:r>
              <a:rPr lang="zh-CN" altLang="en-US" dirty="0"/>
              <a:t>设备故障会存在部分数据缺失的情况</a:t>
            </a:r>
            <a:endParaRPr lang="en-US" altLang="zh-CN" dirty="0"/>
          </a:p>
          <a:p>
            <a:pPr lvl="1"/>
            <a:r>
              <a:rPr lang="zh-CN" altLang="en-US" dirty="0"/>
              <a:t>网络抖动</a:t>
            </a:r>
            <a:r>
              <a:rPr lang="en-US" altLang="zh-CN" dirty="0"/>
              <a:t>/</a:t>
            </a:r>
            <a:r>
              <a:rPr lang="zh-CN" altLang="en-US" dirty="0"/>
              <a:t>处理延时造成数据延迟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0593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10CD78CF-5F5E-4E73-9942-BE9225A0EED9}"/>
              </a:ext>
            </a:extLst>
          </p:cNvPr>
          <p:cNvSpPr/>
          <p:nvPr/>
        </p:nvSpPr>
        <p:spPr>
          <a:xfrm>
            <a:off x="1172355" y="3249685"/>
            <a:ext cx="9970717" cy="2991348"/>
          </a:xfrm>
          <a:prstGeom prst="roundRect">
            <a:avLst>
              <a:gd name="adj" fmla="val 6444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AFE1A7-20B3-4CAF-8294-624C7AE74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19" y="264539"/>
            <a:ext cx="10030264" cy="1050790"/>
          </a:xfrm>
        </p:spPr>
        <p:txBody>
          <a:bodyPr/>
          <a:lstStyle/>
          <a:p>
            <a:r>
              <a:rPr lang="zh-CN" altLang="en-US" dirty="0"/>
              <a:t>目前的处理方法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2E2530-5BC8-4AB5-9AE4-BC36D16F7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832" y="1521275"/>
            <a:ext cx="10154432" cy="1738535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穷举时间段</a:t>
            </a:r>
            <a:endParaRPr lang="en-US" altLang="zh-CN" sz="2400" dirty="0"/>
          </a:p>
          <a:p>
            <a:pPr lvl="1"/>
            <a:r>
              <a:rPr lang="zh-CN" altLang="en-US" dirty="0"/>
              <a:t>一天内的时间序列（</a:t>
            </a:r>
            <a:r>
              <a:rPr lang="en-US" altLang="zh-CN" dirty="0"/>
              <a:t>30</a:t>
            </a:r>
            <a:r>
              <a:rPr lang="zh-CN" altLang="en-US" dirty="0"/>
              <a:t>秒间隔）：</a:t>
            </a:r>
            <a:r>
              <a:rPr lang="en-US" altLang="zh-CN" dirty="0"/>
              <a:t>0—2879</a:t>
            </a:r>
          </a:p>
          <a:p>
            <a:pPr lvl="1"/>
            <a:r>
              <a:rPr lang="zh-CN" altLang="en-US" dirty="0"/>
              <a:t>设备上报时间所处的时间段</a:t>
            </a:r>
            <a:r>
              <a:rPr lang="en-US" altLang="zh-CN" dirty="0"/>
              <a:t>=floor((</a:t>
            </a:r>
            <a:r>
              <a:rPr lang="zh-CN" altLang="en-US" dirty="0"/>
              <a:t>数据上报时间的时间戳</a:t>
            </a:r>
            <a:r>
              <a:rPr lang="en-US" altLang="zh-CN" dirty="0"/>
              <a:t>-</a:t>
            </a:r>
            <a:r>
              <a:rPr lang="zh-CN" altLang="en-US" dirty="0"/>
              <a:t>当天凌晨的时间戳</a:t>
            </a:r>
            <a:r>
              <a:rPr lang="en-US" altLang="zh-CN" dirty="0"/>
              <a:t>) / 30 )</a:t>
            </a:r>
          </a:p>
          <a:p>
            <a:r>
              <a:rPr lang="zh-CN" altLang="en-US" sz="2400" dirty="0"/>
              <a:t>穷举设备时间序列值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A9AC947-A51D-4D0C-8890-FF1C080C15E3}"/>
              </a:ext>
            </a:extLst>
          </p:cNvPr>
          <p:cNvGrpSpPr/>
          <p:nvPr/>
        </p:nvGrpSpPr>
        <p:grpSpPr>
          <a:xfrm>
            <a:off x="5788973" y="4454819"/>
            <a:ext cx="553765" cy="553765"/>
            <a:chOff x="2547372" y="2697748"/>
            <a:chExt cx="553765" cy="553765"/>
          </a:xfrm>
        </p:grpSpPr>
        <p:sp>
          <p:nvSpPr>
            <p:cNvPr id="10" name="加号 9">
              <a:extLst>
                <a:ext uri="{FF2B5EF4-FFF2-40B4-BE49-F238E27FC236}">
                  <a16:creationId xmlns:a16="http://schemas.microsoft.com/office/drawing/2014/main" id="{04008E20-926E-4232-BDF7-D9CAA7E78120}"/>
                </a:ext>
              </a:extLst>
            </p:cNvPr>
            <p:cNvSpPr/>
            <p:nvPr/>
          </p:nvSpPr>
          <p:spPr>
            <a:xfrm>
              <a:off x="2547372" y="2697748"/>
              <a:ext cx="553765" cy="553765"/>
            </a:xfrm>
            <a:prstGeom prst="mathPlus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加号 4">
              <a:extLst>
                <a:ext uri="{FF2B5EF4-FFF2-40B4-BE49-F238E27FC236}">
                  <a16:creationId xmlns:a16="http://schemas.microsoft.com/office/drawing/2014/main" id="{95BA379C-4E1D-4D49-9E75-1D7CE97A486F}"/>
                </a:ext>
              </a:extLst>
            </p:cNvPr>
            <p:cNvSpPr txBox="1"/>
            <p:nvPr/>
          </p:nvSpPr>
          <p:spPr>
            <a:xfrm>
              <a:off x="2620774" y="2909508"/>
              <a:ext cx="406961" cy="13024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200" kern="120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B6895FF-7064-4E61-B991-4F892DE317F0}"/>
              </a:ext>
            </a:extLst>
          </p:cNvPr>
          <p:cNvGrpSpPr/>
          <p:nvPr/>
        </p:nvGrpSpPr>
        <p:grpSpPr>
          <a:xfrm>
            <a:off x="2175635" y="3461445"/>
            <a:ext cx="954768" cy="954768"/>
            <a:chOff x="2346870" y="3329041"/>
            <a:chExt cx="954768" cy="954768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3F30C99-33C4-4B94-9937-83939AE2C8C9}"/>
                </a:ext>
              </a:extLst>
            </p:cNvPr>
            <p:cNvSpPr/>
            <p:nvPr/>
          </p:nvSpPr>
          <p:spPr>
            <a:xfrm>
              <a:off x="2346870" y="3329041"/>
              <a:ext cx="954768" cy="9547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椭圆 4">
              <a:extLst>
                <a:ext uri="{FF2B5EF4-FFF2-40B4-BE49-F238E27FC236}">
                  <a16:creationId xmlns:a16="http://schemas.microsoft.com/office/drawing/2014/main" id="{7B162AA8-B573-44A8-BCF5-0A19D073C495}"/>
                </a:ext>
              </a:extLst>
            </p:cNvPr>
            <p:cNvSpPr txBox="1"/>
            <p:nvPr/>
          </p:nvSpPr>
          <p:spPr>
            <a:xfrm>
              <a:off x="2486693" y="3468864"/>
              <a:ext cx="675122" cy="6751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/>
                <a:t>一天内的时间序列（</a:t>
              </a:r>
              <a:r>
                <a:rPr lang="en-US" altLang="zh-CN" sz="1200" dirty="0"/>
                <a:t>30</a:t>
              </a:r>
              <a:r>
                <a:rPr lang="zh-CN" altLang="en-US" sz="1200" dirty="0"/>
                <a:t>秒间隔）</a:t>
              </a:r>
              <a:endParaRPr lang="zh-CN" altLang="en-US" sz="1200" kern="1200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031A188-2BAE-4521-B2C0-78413431E501}"/>
              </a:ext>
            </a:extLst>
          </p:cNvPr>
          <p:cNvGrpSpPr/>
          <p:nvPr/>
        </p:nvGrpSpPr>
        <p:grpSpPr>
          <a:xfrm rot="2579287">
            <a:off x="2376136" y="4454820"/>
            <a:ext cx="553765" cy="553765"/>
            <a:chOff x="2547372" y="2697748"/>
            <a:chExt cx="553765" cy="553765"/>
          </a:xfrm>
        </p:grpSpPr>
        <p:sp>
          <p:nvSpPr>
            <p:cNvPr id="16" name="加号 15">
              <a:extLst>
                <a:ext uri="{FF2B5EF4-FFF2-40B4-BE49-F238E27FC236}">
                  <a16:creationId xmlns:a16="http://schemas.microsoft.com/office/drawing/2014/main" id="{D8489364-5FF4-4E2C-9A79-0E8A270A6F79}"/>
                </a:ext>
              </a:extLst>
            </p:cNvPr>
            <p:cNvSpPr/>
            <p:nvPr/>
          </p:nvSpPr>
          <p:spPr>
            <a:xfrm>
              <a:off x="2547372" y="2697748"/>
              <a:ext cx="553765" cy="553765"/>
            </a:xfrm>
            <a:prstGeom prst="mathPlus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加号 4">
              <a:extLst>
                <a:ext uri="{FF2B5EF4-FFF2-40B4-BE49-F238E27FC236}">
                  <a16:creationId xmlns:a16="http://schemas.microsoft.com/office/drawing/2014/main" id="{7FB37EB7-F1B9-4D90-95AA-23D4750410B8}"/>
                </a:ext>
              </a:extLst>
            </p:cNvPr>
            <p:cNvSpPr txBox="1"/>
            <p:nvPr/>
          </p:nvSpPr>
          <p:spPr>
            <a:xfrm>
              <a:off x="2620774" y="2909508"/>
              <a:ext cx="406961" cy="13024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200" kern="120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3BDF150-53D0-4D0B-A925-748B18E774F9}"/>
              </a:ext>
            </a:extLst>
          </p:cNvPr>
          <p:cNvGrpSpPr/>
          <p:nvPr/>
        </p:nvGrpSpPr>
        <p:grpSpPr>
          <a:xfrm>
            <a:off x="3442276" y="4545323"/>
            <a:ext cx="683946" cy="355173"/>
            <a:chOff x="3472008" y="1965249"/>
            <a:chExt cx="361182" cy="355173"/>
          </a:xfrm>
        </p:grpSpPr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3E40991-4086-45B0-B1B1-8F31DFECCD09}"/>
                </a:ext>
              </a:extLst>
            </p:cNvPr>
            <p:cNvSpPr/>
            <p:nvPr/>
          </p:nvSpPr>
          <p:spPr>
            <a:xfrm>
              <a:off x="3472008" y="1965249"/>
              <a:ext cx="361182" cy="355173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箭头: 右 4">
              <a:extLst>
                <a:ext uri="{FF2B5EF4-FFF2-40B4-BE49-F238E27FC236}">
                  <a16:creationId xmlns:a16="http://schemas.microsoft.com/office/drawing/2014/main" id="{E569241A-DA06-40CE-A9D0-5E11FCC93CA1}"/>
                </a:ext>
              </a:extLst>
            </p:cNvPr>
            <p:cNvSpPr txBox="1"/>
            <p:nvPr/>
          </p:nvSpPr>
          <p:spPr>
            <a:xfrm>
              <a:off x="3472008" y="2036284"/>
              <a:ext cx="254630" cy="2131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200" kern="120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AC2FDB5-6EE8-468E-910B-A1AA2E85781D}"/>
              </a:ext>
            </a:extLst>
          </p:cNvPr>
          <p:cNvGrpSpPr/>
          <p:nvPr/>
        </p:nvGrpSpPr>
        <p:grpSpPr>
          <a:xfrm>
            <a:off x="2175635" y="5047192"/>
            <a:ext cx="954768" cy="954768"/>
            <a:chOff x="2346870" y="3329041"/>
            <a:chExt cx="954768" cy="954768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988A126-C9C4-4955-BDDC-1D3C3C60A639}"/>
                </a:ext>
              </a:extLst>
            </p:cNvPr>
            <p:cNvSpPr/>
            <p:nvPr/>
          </p:nvSpPr>
          <p:spPr>
            <a:xfrm>
              <a:off x="2346870" y="3329041"/>
              <a:ext cx="954768" cy="9547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椭圆 4">
              <a:extLst>
                <a:ext uri="{FF2B5EF4-FFF2-40B4-BE49-F238E27FC236}">
                  <a16:creationId xmlns:a16="http://schemas.microsoft.com/office/drawing/2014/main" id="{66DC7012-2715-4E8E-A91A-0C88B3D8A912}"/>
                </a:ext>
              </a:extLst>
            </p:cNvPr>
            <p:cNvSpPr txBox="1"/>
            <p:nvPr/>
          </p:nvSpPr>
          <p:spPr>
            <a:xfrm>
              <a:off x="2486693" y="3468864"/>
              <a:ext cx="675122" cy="6751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/>
                <a:t>当天所有有数据上报的设备</a:t>
              </a:r>
              <a:endParaRPr lang="zh-CN" altLang="en-US" sz="1200" kern="1200" dirty="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43377D5-A058-4D0A-8F91-95A0FEF38685}"/>
              </a:ext>
            </a:extLst>
          </p:cNvPr>
          <p:cNvGrpSpPr/>
          <p:nvPr/>
        </p:nvGrpSpPr>
        <p:grpSpPr>
          <a:xfrm>
            <a:off x="4425293" y="4229844"/>
            <a:ext cx="954768" cy="954768"/>
            <a:chOff x="2346870" y="3329041"/>
            <a:chExt cx="954768" cy="95476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0D2C316-1C09-4CDA-BB71-159D6D3DA2FF}"/>
                </a:ext>
              </a:extLst>
            </p:cNvPr>
            <p:cNvSpPr/>
            <p:nvPr/>
          </p:nvSpPr>
          <p:spPr>
            <a:xfrm>
              <a:off x="2346870" y="3329041"/>
              <a:ext cx="954768" cy="9547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椭圆 4">
              <a:extLst>
                <a:ext uri="{FF2B5EF4-FFF2-40B4-BE49-F238E27FC236}">
                  <a16:creationId xmlns:a16="http://schemas.microsoft.com/office/drawing/2014/main" id="{28C6735E-4D33-4D96-8C9B-4612A16FDE9A}"/>
                </a:ext>
              </a:extLst>
            </p:cNvPr>
            <p:cNvSpPr txBox="1"/>
            <p:nvPr/>
          </p:nvSpPr>
          <p:spPr>
            <a:xfrm>
              <a:off x="2486693" y="3468864"/>
              <a:ext cx="675122" cy="6751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/>
                <a:t>设备时间序列</a:t>
              </a:r>
              <a:endParaRPr lang="zh-CN" altLang="en-US" sz="1200" kern="1200"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81CE474-7278-4784-9D8B-F6EA6ED45F89}"/>
              </a:ext>
            </a:extLst>
          </p:cNvPr>
          <p:cNvGrpSpPr/>
          <p:nvPr/>
        </p:nvGrpSpPr>
        <p:grpSpPr>
          <a:xfrm>
            <a:off x="6653102" y="4254317"/>
            <a:ext cx="954768" cy="954768"/>
            <a:chOff x="2346870" y="3329041"/>
            <a:chExt cx="954768" cy="954768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B43F80FC-DEDA-4022-9EE2-86812C282419}"/>
                </a:ext>
              </a:extLst>
            </p:cNvPr>
            <p:cNvSpPr/>
            <p:nvPr/>
          </p:nvSpPr>
          <p:spPr>
            <a:xfrm>
              <a:off x="2346870" y="3329041"/>
              <a:ext cx="954768" cy="9547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椭圆 4">
              <a:extLst>
                <a:ext uri="{FF2B5EF4-FFF2-40B4-BE49-F238E27FC236}">
                  <a16:creationId xmlns:a16="http://schemas.microsoft.com/office/drawing/2014/main" id="{4ECC820F-CE41-4F00-A7D1-27B7214653EF}"/>
                </a:ext>
              </a:extLst>
            </p:cNvPr>
            <p:cNvSpPr txBox="1"/>
            <p:nvPr/>
          </p:nvSpPr>
          <p:spPr>
            <a:xfrm>
              <a:off x="2486693" y="3468864"/>
              <a:ext cx="675122" cy="6751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/>
                <a:t>设备上报值</a:t>
              </a:r>
              <a:endParaRPr lang="zh-CN" altLang="en-US" sz="1200" kern="1200" dirty="0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D233FDE-3E0C-4125-83D2-9388B24A5F14}"/>
              </a:ext>
            </a:extLst>
          </p:cNvPr>
          <p:cNvGrpSpPr/>
          <p:nvPr/>
        </p:nvGrpSpPr>
        <p:grpSpPr>
          <a:xfrm>
            <a:off x="8098896" y="4529641"/>
            <a:ext cx="683946" cy="355173"/>
            <a:chOff x="3472008" y="1965249"/>
            <a:chExt cx="361182" cy="355173"/>
          </a:xfrm>
        </p:grpSpPr>
        <p:sp>
          <p:nvSpPr>
            <p:cNvPr id="36" name="箭头: 右 35">
              <a:extLst>
                <a:ext uri="{FF2B5EF4-FFF2-40B4-BE49-F238E27FC236}">
                  <a16:creationId xmlns:a16="http://schemas.microsoft.com/office/drawing/2014/main" id="{06BFF634-1BE3-4A9E-9683-55A0D8730434}"/>
                </a:ext>
              </a:extLst>
            </p:cNvPr>
            <p:cNvSpPr/>
            <p:nvPr/>
          </p:nvSpPr>
          <p:spPr>
            <a:xfrm>
              <a:off x="3472008" y="1965249"/>
              <a:ext cx="361182" cy="355173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箭头: 右 4">
              <a:extLst>
                <a:ext uri="{FF2B5EF4-FFF2-40B4-BE49-F238E27FC236}">
                  <a16:creationId xmlns:a16="http://schemas.microsoft.com/office/drawing/2014/main" id="{1CAAA07E-5F86-4380-AE5D-5ABB608F3076}"/>
                </a:ext>
              </a:extLst>
            </p:cNvPr>
            <p:cNvSpPr txBox="1"/>
            <p:nvPr/>
          </p:nvSpPr>
          <p:spPr>
            <a:xfrm>
              <a:off x="3472008" y="2036284"/>
              <a:ext cx="254630" cy="2131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1200" kern="1200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E2D5E75-CF9B-45CD-A8C8-A96A315BD766}"/>
              </a:ext>
            </a:extLst>
          </p:cNvPr>
          <p:cNvGrpSpPr/>
          <p:nvPr/>
        </p:nvGrpSpPr>
        <p:grpSpPr>
          <a:xfrm>
            <a:off x="9285975" y="4245525"/>
            <a:ext cx="954768" cy="954768"/>
            <a:chOff x="2346870" y="3329041"/>
            <a:chExt cx="954768" cy="954768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701228E5-BE83-46E7-A8E7-1B65D70BAE5E}"/>
                </a:ext>
              </a:extLst>
            </p:cNvPr>
            <p:cNvSpPr/>
            <p:nvPr/>
          </p:nvSpPr>
          <p:spPr>
            <a:xfrm>
              <a:off x="2346870" y="3329041"/>
              <a:ext cx="954768" cy="95476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椭圆 4">
              <a:extLst>
                <a:ext uri="{FF2B5EF4-FFF2-40B4-BE49-F238E27FC236}">
                  <a16:creationId xmlns:a16="http://schemas.microsoft.com/office/drawing/2014/main" id="{65F7813E-F0B7-4FAA-B9B6-22D823796E06}"/>
                </a:ext>
              </a:extLst>
            </p:cNvPr>
            <p:cNvSpPr txBox="1"/>
            <p:nvPr/>
          </p:nvSpPr>
          <p:spPr>
            <a:xfrm>
              <a:off x="2486693" y="3468864"/>
              <a:ext cx="675122" cy="6751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200" dirty="0"/>
                <a:t>设备时间序列值</a:t>
              </a:r>
              <a:endParaRPr lang="zh-CN" altLang="en-US" sz="1200" kern="1200" dirty="0"/>
            </a:p>
          </p:txBody>
        </p:sp>
      </p:grpSp>
      <p:sp>
        <p:nvSpPr>
          <p:cNvPr id="43" name="爆炸形: 8 pt  42">
            <a:extLst>
              <a:ext uri="{FF2B5EF4-FFF2-40B4-BE49-F238E27FC236}">
                <a16:creationId xmlns:a16="http://schemas.microsoft.com/office/drawing/2014/main" id="{56DAE232-22E0-4454-9ACA-DA3284502D19}"/>
              </a:ext>
            </a:extLst>
          </p:cNvPr>
          <p:cNvSpPr/>
          <p:nvPr/>
        </p:nvSpPr>
        <p:spPr>
          <a:xfrm>
            <a:off x="9285975" y="658485"/>
            <a:ext cx="2360230" cy="1431637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FF00"/>
                </a:solidFill>
              </a:rPr>
              <a:t>问题</a:t>
            </a:r>
            <a:r>
              <a:rPr lang="en-US" altLang="zh-CN" dirty="0">
                <a:solidFill>
                  <a:srgbClr val="FFFF00"/>
                </a:solidFill>
              </a:rPr>
              <a:t>:</a:t>
            </a:r>
          </a:p>
          <a:p>
            <a:pPr algn="ctr"/>
            <a:r>
              <a:rPr lang="zh-CN" altLang="en-US" dirty="0">
                <a:solidFill>
                  <a:srgbClr val="FFFF00"/>
                </a:solidFill>
              </a:rPr>
              <a:t>笛卡尔积</a:t>
            </a:r>
          </a:p>
        </p:txBody>
      </p:sp>
      <p:sp>
        <p:nvSpPr>
          <p:cNvPr id="44" name="爆炸形: 8 pt  43">
            <a:extLst>
              <a:ext uri="{FF2B5EF4-FFF2-40B4-BE49-F238E27FC236}">
                <a16:creationId xmlns:a16="http://schemas.microsoft.com/office/drawing/2014/main" id="{D9EB7034-DD61-450B-A57C-C5A96FF8D8B1}"/>
              </a:ext>
            </a:extLst>
          </p:cNvPr>
          <p:cNvSpPr/>
          <p:nvPr/>
        </p:nvSpPr>
        <p:spPr>
          <a:xfrm>
            <a:off x="4455437" y="2695954"/>
            <a:ext cx="2880233" cy="1546909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穷举</a:t>
            </a:r>
          </a:p>
        </p:txBody>
      </p:sp>
    </p:spTree>
    <p:extLst>
      <p:ext uri="{BB962C8B-B14F-4D97-AF65-F5344CB8AC3E}">
        <p14:creationId xmlns:p14="http://schemas.microsoft.com/office/powerpoint/2010/main" val="368038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3" grpId="0" animBg="1"/>
      <p:bldP spid="4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32014-4AB1-42FB-A5E4-EBAD945B7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00968"/>
            <a:ext cx="10058400" cy="1114362"/>
          </a:xfrm>
        </p:spPr>
        <p:txBody>
          <a:bodyPr/>
          <a:lstStyle/>
          <a:p>
            <a:r>
              <a:rPr lang="zh-CN" altLang="en-US" dirty="0"/>
              <a:t>拓展知识</a:t>
            </a:r>
            <a:r>
              <a:rPr lang="en-US" altLang="zh-CN" dirty="0"/>
              <a:t>--</a:t>
            </a:r>
            <a:r>
              <a:rPr lang="zh-CN" altLang="en-US" dirty="0"/>
              <a:t>数据仓库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D8366-CA39-4E35-9E19-82884FEE1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47930"/>
            <a:ext cx="10058400" cy="4221164"/>
          </a:xfrm>
        </p:spPr>
        <p:txBody>
          <a:bodyPr/>
          <a:lstStyle/>
          <a:p>
            <a:r>
              <a:rPr lang="zh-CN" altLang="en-US" sz="2400" dirty="0"/>
              <a:t>维度建模</a:t>
            </a:r>
            <a:endParaRPr lang="en-US" altLang="zh-CN" sz="2400" dirty="0"/>
          </a:p>
          <a:p>
            <a:r>
              <a:rPr lang="zh-CN" altLang="en-US" sz="2400" dirty="0"/>
              <a:t>元数据治理</a:t>
            </a:r>
            <a:endParaRPr lang="en-US" altLang="zh-CN" sz="2400" dirty="0"/>
          </a:p>
          <a:p>
            <a:r>
              <a:rPr lang="zh-CN" altLang="en-US" sz="2400" dirty="0"/>
              <a:t>数据生命周期管理</a:t>
            </a:r>
            <a:endParaRPr lang="en-US" altLang="zh-CN" sz="24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52258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4CEE53-F153-44F1-BE8C-835CB5489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1112"/>
            <a:ext cx="10058400" cy="1074169"/>
          </a:xfrm>
        </p:spPr>
        <p:txBody>
          <a:bodyPr/>
          <a:lstStyle/>
          <a:p>
            <a:r>
              <a:rPr lang="zh-CN" altLang="en-US" dirty="0"/>
              <a:t>拓展知识</a:t>
            </a:r>
            <a:r>
              <a:rPr lang="en-US" altLang="zh-CN" dirty="0"/>
              <a:t>--</a:t>
            </a:r>
            <a:r>
              <a:rPr lang="zh-CN" altLang="en-US" dirty="0"/>
              <a:t>维度建模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A324C9-7EB3-4833-AD3E-E5A50FDB4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88123"/>
            <a:ext cx="10058400" cy="4180971"/>
          </a:xfrm>
        </p:spPr>
        <p:txBody>
          <a:bodyPr/>
          <a:lstStyle/>
          <a:p>
            <a:r>
              <a:rPr lang="zh-CN" altLang="en-US" sz="2400" dirty="0"/>
              <a:t>维表</a:t>
            </a:r>
            <a:endParaRPr lang="en-US" altLang="zh-CN" sz="2400" dirty="0"/>
          </a:p>
          <a:p>
            <a:r>
              <a:rPr lang="zh-CN" altLang="en-US" sz="2400" dirty="0"/>
              <a:t>事实表</a:t>
            </a:r>
            <a:endParaRPr lang="en-US" altLang="zh-CN" sz="2400" dirty="0"/>
          </a:p>
          <a:p>
            <a:endParaRPr lang="en-US" altLang="zh-CN" dirty="0"/>
          </a:p>
          <a:p>
            <a:r>
              <a:rPr lang="zh-CN" altLang="en-US" dirty="0">
                <a:hlinkClick r:id="rId2"/>
              </a:rPr>
              <a:t>大数据之路：阿里巴巴大数据实践</a:t>
            </a:r>
            <a:endParaRPr lang="en-US" altLang="zh-CN" dirty="0"/>
          </a:p>
          <a:p>
            <a:r>
              <a:rPr lang="zh-CN" altLang="en-US" dirty="0">
                <a:hlinkClick r:id="rId3"/>
              </a:rPr>
              <a:t>数据仓库工具箱 维度建模权威指南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242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45C375-7E34-4958-8430-E5D1F36DB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33" y="120683"/>
            <a:ext cx="10058400" cy="1184599"/>
          </a:xfrm>
        </p:spPr>
        <p:txBody>
          <a:bodyPr/>
          <a:lstStyle/>
          <a:p>
            <a:r>
              <a:rPr lang="zh-CN" altLang="en-US" dirty="0"/>
              <a:t>项目建设内容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5BF201-71A1-402D-8725-2E09F9AA6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597" y="1575075"/>
            <a:ext cx="7298724" cy="465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684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0AC075-4A36-4F2D-8AEA-F712A7161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32" y="291402"/>
            <a:ext cx="10058400" cy="1013879"/>
          </a:xfrm>
        </p:spPr>
        <p:txBody>
          <a:bodyPr/>
          <a:lstStyle/>
          <a:p>
            <a:r>
              <a:rPr lang="zh-CN" altLang="en-US" dirty="0"/>
              <a:t>拓展知识</a:t>
            </a:r>
            <a:r>
              <a:rPr lang="en-US" altLang="zh-CN" dirty="0"/>
              <a:t>--</a:t>
            </a:r>
            <a:r>
              <a:rPr lang="zh-CN" altLang="en-US" dirty="0"/>
              <a:t>元数据治理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50FDFC-875E-44A8-93EF-7448F7A49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27833"/>
            <a:ext cx="10058400" cy="4241261"/>
          </a:xfrm>
        </p:spPr>
        <p:txBody>
          <a:bodyPr/>
          <a:lstStyle/>
          <a:p>
            <a:r>
              <a:rPr lang="en-US" altLang="zh-CN" sz="2400" dirty="0"/>
              <a:t>Atlas</a:t>
            </a:r>
          </a:p>
          <a:p>
            <a:pPr lvl="1"/>
            <a:r>
              <a:rPr lang="en-US" altLang="zh-CN" dirty="0"/>
              <a:t>Atlas</a:t>
            </a:r>
            <a:r>
              <a:rPr lang="zh-CN" altLang="en-US" dirty="0"/>
              <a:t>是数据治理中很重要的一个工具，它通过对元数据</a:t>
            </a:r>
            <a:r>
              <a:rPr lang="en-US" altLang="zh-CN" dirty="0"/>
              <a:t>(Metadata)</a:t>
            </a:r>
            <a:r>
              <a:rPr lang="zh-CN" altLang="en-US" dirty="0"/>
              <a:t>的管理，实现</a:t>
            </a:r>
            <a:r>
              <a:rPr lang="en-US" altLang="zh-CN" dirty="0"/>
              <a:t>Hadoop</a:t>
            </a:r>
            <a:r>
              <a:rPr lang="zh-CN" altLang="en-US" dirty="0"/>
              <a:t>中各个组件之间数据的流通与交换，亦或是与</a:t>
            </a:r>
            <a:r>
              <a:rPr lang="en-US" altLang="zh-CN" dirty="0"/>
              <a:t>Hadoop</a:t>
            </a:r>
            <a:r>
              <a:rPr lang="zh-CN" altLang="en-US" dirty="0"/>
              <a:t>外界组件的数据交流（如</a:t>
            </a:r>
            <a:r>
              <a:rPr lang="en-US" altLang="zh-CN" dirty="0" err="1"/>
              <a:t>Mysql</a:t>
            </a:r>
            <a:r>
              <a:rPr lang="zh-CN" altLang="en-US" dirty="0"/>
              <a:t>等数据库），从而实现跨平台的数治理。</a:t>
            </a:r>
            <a:endParaRPr lang="en-US" altLang="zh-CN" dirty="0"/>
          </a:p>
          <a:p>
            <a:r>
              <a:rPr lang="en-US" altLang="zh-CN" dirty="0">
                <a:hlinkClick r:id="rId2"/>
              </a:rPr>
              <a:t>http://atlas.apache.org/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66470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A2E00-BE05-4CC7-9AA7-29582707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32" y="261261"/>
            <a:ext cx="10028256" cy="1054072"/>
          </a:xfrm>
        </p:spPr>
        <p:txBody>
          <a:bodyPr/>
          <a:lstStyle/>
          <a:p>
            <a:r>
              <a:rPr lang="zh-CN" altLang="en-US" dirty="0"/>
              <a:t>拓展知识</a:t>
            </a:r>
            <a:r>
              <a:rPr lang="en-US" altLang="zh-CN" dirty="0"/>
              <a:t>--</a:t>
            </a:r>
            <a:r>
              <a:rPr lang="zh-CN" altLang="en-US" dirty="0"/>
              <a:t>数据生命周期管理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8B3A0-0EB7-4CA3-8746-30410737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424" y="1627833"/>
            <a:ext cx="10028256" cy="4241261"/>
          </a:xfrm>
        </p:spPr>
        <p:txBody>
          <a:bodyPr/>
          <a:lstStyle/>
          <a:p>
            <a:r>
              <a:rPr lang="en-US" altLang="zh-CN" dirty="0" err="1"/>
              <a:t>Faclon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rgbClr val="2F2F2F"/>
                </a:solidFill>
                <a:latin typeface="-apple-system"/>
              </a:rPr>
              <a:t>Apache Falcon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是一个开源的</a:t>
            </a:r>
            <a:r>
              <a:rPr lang="en-US" altLang="zh-CN" dirty="0" err="1">
                <a:solidFill>
                  <a:srgbClr val="2F2F2F"/>
                </a:solidFill>
                <a:latin typeface="-apple-system"/>
              </a:rPr>
              <a:t>hadoop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数据生命周期管理框架，</a:t>
            </a:r>
            <a:r>
              <a:rPr lang="en-US" altLang="zh-CN" dirty="0">
                <a:solidFill>
                  <a:srgbClr val="2F2F2F"/>
                </a:solidFill>
                <a:latin typeface="-apple-system"/>
              </a:rPr>
              <a:t> 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它提供了数据源 </a:t>
            </a:r>
            <a:r>
              <a:rPr lang="en-US" altLang="zh-CN" dirty="0">
                <a:solidFill>
                  <a:srgbClr val="2F2F2F"/>
                </a:solidFill>
                <a:latin typeface="-apple-system"/>
              </a:rPr>
              <a:t>(Feed) 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的管理服务，如生命周期管理，备份，存档到云等，通过</a:t>
            </a:r>
            <a:r>
              <a:rPr lang="en-US" altLang="zh-CN" dirty="0">
                <a:solidFill>
                  <a:srgbClr val="2F2F2F"/>
                </a:solidFill>
                <a:latin typeface="-apple-system"/>
              </a:rPr>
              <a:t>Web UI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可以很容易地配置这些预定义的策略，能够大大简化</a:t>
            </a:r>
            <a:r>
              <a:rPr lang="en-US" altLang="zh-CN" dirty="0" err="1">
                <a:solidFill>
                  <a:srgbClr val="2F2F2F"/>
                </a:solidFill>
                <a:latin typeface="-apple-system"/>
              </a:rPr>
              <a:t>hadoop</a:t>
            </a:r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集群的数据流管理。</a:t>
            </a:r>
            <a:endParaRPr lang="en-US" altLang="zh-CN" dirty="0">
              <a:solidFill>
                <a:srgbClr val="2F2F2F"/>
              </a:solidFill>
              <a:latin typeface="-apple-system"/>
            </a:endParaRPr>
          </a:p>
          <a:p>
            <a:r>
              <a:rPr lang="en-US" altLang="zh-CN" dirty="0">
                <a:hlinkClick r:id="rId2"/>
              </a:rPr>
              <a:t>https://falcon.apache.org/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55800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A2E00-BE05-4CC7-9AA7-29582707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32" y="251210"/>
            <a:ext cx="10058400" cy="1044024"/>
          </a:xfrm>
        </p:spPr>
        <p:txBody>
          <a:bodyPr/>
          <a:lstStyle/>
          <a:p>
            <a:r>
              <a:rPr lang="zh-CN" altLang="en-US" dirty="0"/>
              <a:t>拓展知识</a:t>
            </a:r>
            <a:r>
              <a:rPr lang="en-US" altLang="zh-CN" dirty="0"/>
              <a:t>--</a:t>
            </a:r>
            <a:r>
              <a:rPr lang="zh-CN" altLang="en-US" dirty="0"/>
              <a:t>实时数仓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8B3A0-0EB7-4CA3-8746-30410737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57978"/>
            <a:ext cx="10058400" cy="4211116"/>
          </a:xfrm>
        </p:spPr>
        <p:txBody>
          <a:bodyPr/>
          <a:lstStyle/>
          <a:p>
            <a:r>
              <a:rPr lang="en-US" altLang="zh-CN" sz="2400" dirty="0" err="1"/>
              <a:t>Flink+Kafka</a:t>
            </a:r>
            <a:endParaRPr lang="en-US" altLang="zh-CN" sz="2400" dirty="0"/>
          </a:p>
          <a:p>
            <a:pPr lvl="1"/>
            <a:r>
              <a:rPr lang="zh-CN" altLang="en-US" b="1" dirty="0">
                <a:hlinkClick r:id="rId2"/>
              </a:rPr>
              <a:t>美团点评基于 </a:t>
            </a:r>
            <a:r>
              <a:rPr lang="en-US" altLang="zh-CN" b="1" dirty="0" err="1">
                <a:hlinkClick r:id="rId2"/>
              </a:rPr>
              <a:t>Flink</a:t>
            </a:r>
            <a:r>
              <a:rPr lang="en-US" altLang="zh-CN" b="1" dirty="0">
                <a:hlinkClick r:id="rId2"/>
              </a:rPr>
              <a:t> </a:t>
            </a:r>
            <a:r>
              <a:rPr lang="zh-CN" altLang="en-US" b="1" dirty="0">
                <a:hlinkClick r:id="rId2"/>
              </a:rPr>
              <a:t>的实时数仓建设实践</a:t>
            </a:r>
            <a:endParaRPr lang="en-US" altLang="zh-CN" b="1" dirty="0"/>
          </a:p>
          <a:p>
            <a:pPr lvl="1"/>
            <a:r>
              <a:rPr lang="zh-CN" altLang="en-US" b="1" dirty="0">
                <a:hlinkClick r:id="rId3"/>
              </a:rPr>
              <a:t>基于 </a:t>
            </a:r>
            <a:r>
              <a:rPr lang="en-US" altLang="zh-CN" b="1" dirty="0" err="1">
                <a:hlinkClick r:id="rId3"/>
              </a:rPr>
              <a:t>Flink</a:t>
            </a:r>
            <a:r>
              <a:rPr lang="en-US" altLang="zh-CN" b="1" dirty="0">
                <a:hlinkClick r:id="rId3"/>
              </a:rPr>
              <a:t> </a:t>
            </a:r>
            <a:r>
              <a:rPr lang="zh-CN" altLang="en-US" b="1" dirty="0">
                <a:hlinkClick r:id="rId3"/>
              </a:rPr>
              <a:t>的严选实时数仓实践</a:t>
            </a:r>
            <a:endParaRPr lang="zh-CN" altLang="en-US" b="1" dirty="0"/>
          </a:p>
          <a:p>
            <a:pPr lvl="1"/>
            <a:endParaRPr lang="zh-CN" altLang="en-US" b="1" dirty="0"/>
          </a:p>
          <a:p>
            <a:r>
              <a:rPr lang="en-US" altLang="zh-CN" dirty="0">
                <a:hlinkClick r:id="rId4"/>
              </a:rPr>
              <a:t>https://flink.apache.org/</a:t>
            </a:r>
            <a:endParaRPr lang="en-US" altLang="zh-CN" dirty="0"/>
          </a:p>
          <a:p>
            <a:r>
              <a:rPr lang="en-US" altLang="zh-CN" dirty="0">
                <a:hlinkClick r:id="rId5"/>
              </a:rPr>
              <a:t>http://kafka.apache.org/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851029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AAAD5-4CB8-46D1-B30A-46B50778D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15639"/>
            <a:ext cx="10058400" cy="1059498"/>
          </a:xfrm>
        </p:spPr>
        <p:txBody>
          <a:bodyPr/>
          <a:lstStyle/>
          <a:p>
            <a:r>
              <a:rPr lang="en-US" altLang="zh-CN" dirty="0"/>
              <a:t>QA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2C2402-65E6-459E-814D-B55E7F046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7424"/>
            <a:ext cx="10515600" cy="28738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汇报完毕</a:t>
            </a:r>
            <a:r>
              <a:rPr lang="en-US" altLang="zh-CN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!</a:t>
            </a:r>
          </a:p>
          <a:p>
            <a:pPr marL="0" indent="0" algn="ctr">
              <a:buNone/>
            </a:pPr>
            <a:r>
              <a:rPr lang="zh-CN" altLang="en-US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谢 谢 </a:t>
            </a:r>
            <a:r>
              <a:rPr lang="en-US" altLang="zh-CN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62369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>
            <a:extLst>
              <a:ext uri="{FF2B5EF4-FFF2-40B4-BE49-F238E27FC236}">
                <a16:creationId xmlns:a16="http://schemas.microsoft.com/office/drawing/2014/main" id="{D0FF560A-CA87-4E18-8246-05066F0D2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496" y="179581"/>
            <a:ext cx="10100168" cy="1130027"/>
          </a:xfrm>
        </p:spPr>
        <p:txBody>
          <a:bodyPr/>
          <a:lstStyle/>
          <a:p>
            <a:r>
              <a:rPr lang="zh-CN" altLang="en-US" dirty="0"/>
              <a:t>项目部分已建设内容</a:t>
            </a:r>
          </a:p>
        </p:txBody>
      </p:sp>
      <p:pic>
        <p:nvPicPr>
          <p:cNvPr id="6" name="首页">
            <a:extLst>
              <a:ext uri="{FF2B5EF4-FFF2-40B4-BE49-F238E27FC236}">
                <a16:creationId xmlns:a16="http://schemas.microsoft.com/office/drawing/2014/main" id="{04198CF7-FCAC-490C-B7DD-004C22EE9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3" y="1463373"/>
            <a:ext cx="7839680" cy="4816403"/>
          </a:xfrm>
        </p:spPr>
      </p:pic>
      <p:pic>
        <p:nvPicPr>
          <p:cNvPr id="12" name="模型集市">
            <a:extLst>
              <a:ext uri="{FF2B5EF4-FFF2-40B4-BE49-F238E27FC236}">
                <a16:creationId xmlns:a16="http://schemas.microsoft.com/office/drawing/2014/main" id="{697C6A8F-EE55-472F-BA4A-12B5D1509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176" y="1436090"/>
            <a:ext cx="7877907" cy="4870581"/>
          </a:xfrm>
          <a:prstGeom prst="rect">
            <a:avLst/>
          </a:prstGeom>
        </p:spPr>
      </p:pic>
      <p:pic>
        <p:nvPicPr>
          <p:cNvPr id="14" name="应用集市">
            <a:extLst>
              <a:ext uri="{FF2B5EF4-FFF2-40B4-BE49-F238E27FC236}">
                <a16:creationId xmlns:a16="http://schemas.microsoft.com/office/drawing/2014/main" id="{1FA4ED7A-A068-4178-BFB3-C14C128FE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177" y="1436091"/>
            <a:ext cx="7877908" cy="4843686"/>
          </a:xfrm>
          <a:prstGeom prst="rect">
            <a:avLst/>
          </a:prstGeom>
        </p:spPr>
      </p:pic>
      <p:pic>
        <p:nvPicPr>
          <p:cNvPr id="16" name="智能建模引擎">
            <a:extLst>
              <a:ext uri="{FF2B5EF4-FFF2-40B4-BE49-F238E27FC236}">
                <a16:creationId xmlns:a16="http://schemas.microsoft.com/office/drawing/2014/main" id="{170621BA-C4C8-4B5B-8A69-E0677E4257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67" y="1436092"/>
            <a:ext cx="7884918" cy="4878485"/>
          </a:xfrm>
          <a:prstGeom prst="rect">
            <a:avLst/>
          </a:prstGeom>
        </p:spPr>
      </p:pic>
      <p:pic>
        <p:nvPicPr>
          <p:cNvPr id="18" name="应用构建引擎">
            <a:extLst>
              <a:ext uri="{FF2B5EF4-FFF2-40B4-BE49-F238E27FC236}">
                <a16:creationId xmlns:a16="http://schemas.microsoft.com/office/drawing/2014/main" id="{3A9019A9-3A64-47FB-8567-5A96591D9D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177" y="1431412"/>
            <a:ext cx="7879055" cy="4848808"/>
          </a:xfrm>
          <a:prstGeom prst="rect">
            <a:avLst/>
          </a:prstGeom>
        </p:spPr>
      </p:pic>
      <p:pic>
        <p:nvPicPr>
          <p:cNvPr id="20" name="运营分析">
            <a:extLst>
              <a:ext uri="{FF2B5EF4-FFF2-40B4-BE49-F238E27FC236}">
                <a16:creationId xmlns:a16="http://schemas.microsoft.com/office/drawing/2014/main" id="{AADCEDD5-52A4-4604-B357-D501EB4A3B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517" y="1436091"/>
            <a:ext cx="7897673" cy="4844130"/>
          </a:xfrm>
          <a:prstGeom prst="rect">
            <a:avLst/>
          </a:prstGeom>
        </p:spPr>
      </p:pic>
      <p:pic>
        <p:nvPicPr>
          <p:cNvPr id="22" name="数据集市">
            <a:extLst>
              <a:ext uri="{FF2B5EF4-FFF2-40B4-BE49-F238E27FC236}">
                <a16:creationId xmlns:a16="http://schemas.microsoft.com/office/drawing/2014/main" id="{97659462-32B4-4CA9-8692-7FED8D6B5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178" y="1441633"/>
            <a:ext cx="7877908" cy="4878485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09EDC328-3B9B-495E-A715-CD152B050E50}"/>
              </a:ext>
            </a:extLst>
          </p:cNvPr>
          <p:cNvSpPr/>
          <p:nvPr/>
        </p:nvSpPr>
        <p:spPr>
          <a:xfrm>
            <a:off x="3528060" y="1493953"/>
            <a:ext cx="807719" cy="272126"/>
          </a:xfrm>
          <a:prstGeom prst="roundRect">
            <a:avLst>
              <a:gd name="adj" fmla="val 23502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0100A426-FB14-4D96-ACBD-7272C7720EC3}"/>
              </a:ext>
            </a:extLst>
          </p:cNvPr>
          <p:cNvSpPr/>
          <p:nvPr/>
        </p:nvSpPr>
        <p:spPr>
          <a:xfrm>
            <a:off x="4297680" y="1488672"/>
            <a:ext cx="815340" cy="272126"/>
          </a:xfrm>
          <a:prstGeom prst="roundRect">
            <a:avLst>
              <a:gd name="adj" fmla="val 23502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6EC8E40C-9F13-4BB1-8C9C-AE3359DDDE60}"/>
              </a:ext>
            </a:extLst>
          </p:cNvPr>
          <p:cNvSpPr/>
          <p:nvPr/>
        </p:nvSpPr>
        <p:spPr>
          <a:xfrm>
            <a:off x="5133721" y="1536437"/>
            <a:ext cx="822266" cy="272126"/>
          </a:xfrm>
          <a:prstGeom prst="roundRect">
            <a:avLst>
              <a:gd name="adj" fmla="val 23502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AE86C4-10DA-41A6-9D98-A72D854D4E7D}"/>
              </a:ext>
            </a:extLst>
          </p:cNvPr>
          <p:cNvSpPr/>
          <p:nvPr/>
        </p:nvSpPr>
        <p:spPr>
          <a:xfrm>
            <a:off x="5907289" y="1473807"/>
            <a:ext cx="888419" cy="272126"/>
          </a:xfrm>
          <a:prstGeom prst="roundRect">
            <a:avLst>
              <a:gd name="adj" fmla="val 23502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80ABDCF-5FBC-4A78-97C4-64F43E971013}"/>
              </a:ext>
            </a:extLst>
          </p:cNvPr>
          <p:cNvSpPr/>
          <p:nvPr/>
        </p:nvSpPr>
        <p:spPr>
          <a:xfrm>
            <a:off x="6845808" y="1517904"/>
            <a:ext cx="932688" cy="317771"/>
          </a:xfrm>
          <a:prstGeom prst="roundRect">
            <a:avLst>
              <a:gd name="adj" fmla="val 23502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953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41569-B7FA-4EAB-BD78-3BF425794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87" y="211017"/>
            <a:ext cx="10058400" cy="1114362"/>
          </a:xfrm>
        </p:spPr>
        <p:txBody>
          <a:bodyPr/>
          <a:lstStyle/>
          <a:p>
            <a:r>
              <a:rPr lang="zh-CN" altLang="en-US" dirty="0"/>
              <a:t>项目总体技术架构</a:t>
            </a:r>
          </a:p>
        </p:txBody>
      </p:sp>
      <p:pic>
        <p:nvPicPr>
          <p:cNvPr id="4" name="图片 3" descr="720255551545851094">
            <a:extLst>
              <a:ext uri="{FF2B5EF4-FFF2-40B4-BE49-F238E27FC236}">
                <a16:creationId xmlns:a16="http://schemas.microsoft.com/office/drawing/2014/main" id="{FF84A635-9EAC-4240-8AC8-2ED3CED361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45852" y="1513568"/>
            <a:ext cx="7900295" cy="471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65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3EFEA5-1B01-4428-8D9B-52FE7FAD6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80871"/>
            <a:ext cx="10058400" cy="1134459"/>
          </a:xfrm>
        </p:spPr>
        <p:txBody>
          <a:bodyPr/>
          <a:lstStyle/>
          <a:p>
            <a:r>
              <a:rPr lang="zh-CN" altLang="en-US" dirty="0"/>
              <a:t>大数据组主要工作内容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5B5449-48E0-46D9-AFDB-AA3F4AFB2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77591"/>
            <a:ext cx="10058400" cy="4060391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数据治理</a:t>
            </a:r>
          </a:p>
          <a:p>
            <a:pPr lvl="1"/>
            <a:r>
              <a:rPr lang="zh-CN" altLang="en-US" dirty="0"/>
              <a:t>数据的汇聚统一经过消息中间件进行数据交互、分发，数据中心对数据进行接入、清洗、装载，根据数据模型工具进行映射、关联、管理。</a:t>
            </a:r>
          </a:p>
          <a:p>
            <a:r>
              <a:rPr lang="zh-CN" altLang="en-US" sz="2400" dirty="0"/>
              <a:t>数据存储</a:t>
            </a:r>
          </a:p>
          <a:p>
            <a:pPr lvl="1"/>
            <a:r>
              <a:rPr lang="zh-CN" altLang="en-US" dirty="0"/>
              <a:t>按需存储设备数据以及业务数据。其中时序数据库（</a:t>
            </a:r>
            <a:r>
              <a:rPr lang="en-US" altLang="zh-CN" dirty="0" err="1"/>
              <a:t>OpenTSDB</a:t>
            </a:r>
            <a:r>
              <a:rPr lang="zh-CN" altLang="en-US" dirty="0"/>
              <a:t>）存物联网平台采集的全量数据，</a:t>
            </a:r>
            <a:r>
              <a:rPr lang="en-US" altLang="zh-CN" dirty="0"/>
              <a:t>HDFS</a:t>
            </a:r>
            <a:r>
              <a:rPr lang="zh-CN" altLang="en-US" dirty="0"/>
              <a:t>存储贴源层数据，用于构建数据仓库及数据溯源。</a:t>
            </a:r>
            <a:endParaRPr lang="en-US" altLang="zh-CN" dirty="0"/>
          </a:p>
          <a:p>
            <a:pPr marL="91440" lvl="1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zh-CN" altLang="en-US" sz="2400" dirty="0"/>
              <a:t>数据仓库</a:t>
            </a:r>
            <a:endParaRPr lang="en-US" altLang="zh-CN" sz="2400" dirty="0"/>
          </a:p>
          <a:p>
            <a:pPr lvl="1"/>
            <a:r>
              <a:rPr lang="zh-CN" altLang="en-US" dirty="0"/>
              <a:t>建立数据仓库（</a:t>
            </a:r>
            <a:r>
              <a:rPr lang="en-US" altLang="zh-CN" dirty="0"/>
              <a:t>Hive</a:t>
            </a:r>
            <a:r>
              <a:rPr lang="zh-CN" altLang="en-US" dirty="0"/>
              <a:t>）和数据集市支撑上层平台的数据分析、数据共享等功能。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358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B5567-A4F1-4586-9429-E25118AB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86" y="203111"/>
            <a:ext cx="10058400" cy="1114362"/>
          </a:xfrm>
        </p:spPr>
        <p:txBody>
          <a:bodyPr/>
          <a:lstStyle/>
          <a:p>
            <a:r>
              <a:rPr lang="zh-CN" altLang="en-US" dirty="0"/>
              <a:t>目前用到的大数据组件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91AF166-8BDE-456F-89F4-BB861502C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514" y="1584311"/>
            <a:ext cx="9413022" cy="46376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3F53416-1495-45D9-8756-EA89316AE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4401" y="1899008"/>
            <a:ext cx="807606" cy="15173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6A194F3-F736-48D7-83AE-551131340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6016" y="2737372"/>
            <a:ext cx="2881686" cy="6790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EC2329-5A12-43BD-80BE-4C0C5DDC3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6016" y="1899008"/>
            <a:ext cx="6975588" cy="67900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C15EE40-1D70-473A-828D-D81CE3D3DC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2568" y="2744992"/>
            <a:ext cx="807606" cy="14755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052CB0F-E3E1-43DA-9BED-09592C872A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6016" y="3551546"/>
            <a:ext cx="2881686" cy="6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0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1C5F1-E021-4BC8-93EE-C33066D5A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609" y="106180"/>
            <a:ext cx="9969976" cy="1219199"/>
          </a:xfrm>
        </p:spPr>
        <p:txBody>
          <a:bodyPr/>
          <a:lstStyle/>
          <a:p>
            <a:r>
              <a:rPr lang="zh-CN" altLang="en-US" dirty="0"/>
              <a:t>数据在各组件间的流转轨迹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011531-ECB3-4792-8642-AA28C3A93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178" y="1587777"/>
            <a:ext cx="9529644" cy="467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0151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2322</Words>
  <Application>Microsoft Office PowerPoint</Application>
  <PresentationFormat>宽屏</PresentationFormat>
  <Paragraphs>249</Paragraphs>
  <Slides>43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43</vt:i4>
      </vt:variant>
    </vt:vector>
  </HeadingPairs>
  <TitlesOfParts>
    <vt:vector size="53" baseType="lpstr">
      <vt:lpstr>-apple-system</vt:lpstr>
      <vt:lpstr>等线</vt:lpstr>
      <vt:lpstr>微软雅黑</vt:lpstr>
      <vt:lpstr>Arial</vt:lpstr>
      <vt:lpstr>Calibri</vt:lpstr>
      <vt:lpstr>Calibri Light</vt:lpstr>
      <vt:lpstr>Times New Roman</vt:lpstr>
      <vt:lpstr>Wingdings 2</vt:lpstr>
      <vt:lpstr>HDOfficeLightV0</vt:lpstr>
      <vt:lpstr>回顾</vt:lpstr>
      <vt:lpstr>江苏E项目大数据组工作介绍</vt:lpstr>
      <vt:lpstr>目录</vt:lpstr>
      <vt:lpstr>项目建设背景</vt:lpstr>
      <vt:lpstr>项目建设内容</vt:lpstr>
      <vt:lpstr>项目部分已建设内容</vt:lpstr>
      <vt:lpstr>项目总体技术架构</vt:lpstr>
      <vt:lpstr>大数据组主要工作内容</vt:lpstr>
      <vt:lpstr>目前用到的大数据组件</vt:lpstr>
      <vt:lpstr>数据在各组件间的流转轨迹</vt:lpstr>
      <vt:lpstr>数据处理具体流程</vt:lpstr>
      <vt:lpstr>目前已完成的部分工作</vt:lpstr>
      <vt:lpstr>时序数据库OpenTSDB</vt:lpstr>
      <vt:lpstr>时序数据库OpenTSDB</vt:lpstr>
      <vt:lpstr>时序数据库OpenTSDB</vt:lpstr>
      <vt:lpstr>时序数据库OpenTSDB</vt:lpstr>
      <vt:lpstr>Hive库表</vt:lpstr>
      <vt:lpstr>Hive数据加载及数据加工流程</vt:lpstr>
      <vt:lpstr>数据同步</vt:lpstr>
      <vt:lpstr>任务调度</vt:lpstr>
      <vt:lpstr>开发中遇到的几个问题及解决思路</vt:lpstr>
      <vt:lpstr>初识华为云MRS</vt:lpstr>
      <vt:lpstr>初识华为云MRS</vt:lpstr>
      <vt:lpstr>初识华为云MRS</vt:lpstr>
      <vt:lpstr>MRS踩坑笔记</vt:lpstr>
      <vt:lpstr>华为云MRS Kerberos认证</vt:lpstr>
      <vt:lpstr>华为云MRS Kerberos认证</vt:lpstr>
      <vt:lpstr>Spark Streaming状态流之mapWithState</vt:lpstr>
      <vt:lpstr>Spark Streaming状态流之mapWithState</vt:lpstr>
      <vt:lpstr>Redis的读取</vt:lpstr>
      <vt:lpstr>Kafka1.x offset的维护</vt:lpstr>
      <vt:lpstr>Kafka1.x offset的维护</vt:lpstr>
      <vt:lpstr>Kafka1.x offset的维护</vt:lpstr>
      <vt:lpstr>Kafka1.x offset的维护</vt:lpstr>
      <vt:lpstr>华为云配置过期问题</vt:lpstr>
      <vt:lpstr>Hive开发中一个业务逻辑的处理</vt:lpstr>
      <vt:lpstr>Hive开发中一个业务逻辑的处理</vt:lpstr>
      <vt:lpstr>目前的处理方法</vt:lpstr>
      <vt:lpstr>拓展知识--数据仓库</vt:lpstr>
      <vt:lpstr>拓展知识--维度建模</vt:lpstr>
      <vt:lpstr>拓展知识--元数据治理</vt:lpstr>
      <vt:lpstr>拓展知识--数据生命周期管理</vt:lpstr>
      <vt:lpstr>拓展知识--实时数仓</vt:lpstr>
      <vt:lpstr>QA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江苏E项目大数据技术介绍</dc:title>
  <dc:creator>艾 硕</dc:creator>
  <cp:lastModifiedBy>艾 硕</cp:lastModifiedBy>
  <cp:revision>144</cp:revision>
  <dcterms:created xsi:type="dcterms:W3CDTF">2019-07-08T03:32:35Z</dcterms:created>
  <dcterms:modified xsi:type="dcterms:W3CDTF">2019-07-18T09:04:50Z</dcterms:modified>
</cp:coreProperties>
</file>

<file path=docProps/thumbnail.jpeg>
</file>